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 id="263" r:id="rId9"/>
    <p:sldId id="266" r:id="rId10"/>
    <p:sldId id="267" r:id="rId11"/>
    <p:sldId id="265" r:id="rId1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9" d="100"/>
          <a:sy n="69" d="100"/>
        </p:scale>
        <p:origin x="13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fr-FR"/>
              <a:t>Modifiez le style du titre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Modifier le style des sous-titres du masque</a:t>
            </a:r>
            <a:endParaRPr lang="en-US" dirty="0"/>
          </a:p>
        </p:txBody>
      </p:sp>
      <p:sp>
        <p:nvSpPr>
          <p:cNvPr id="4" name="Date Placeholder 3"/>
          <p:cNvSpPr>
            <a:spLocks noGrp="1"/>
          </p:cNvSpPr>
          <p:nvPr>
            <p:ph type="dt" sz="half" idx="10"/>
          </p:nvPr>
        </p:nvSpPr>
        <p:spPr/>
        <p:txBody>
          <a:bodyPr/>
          <a:lstStyle/>
          <a:p>
            <a:fld id="{EFCDED5E-C133-4F07-AD80-1897435D5B14}" type="datetimeFigureOut">
              <a:rPr lang="fr-FR" smtClean="0"/>
              <a:t>03/04/2017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352047677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idx="1"/>
          </p:nvPr>
        </p:nvSpPr>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EFCDED5E-C133-4F07-AD80-1897435D5B14}" type="datetimeFigureOut">
              <a:rPr lang="fr-FR" smtClean="0"/>
              <a:t>03/04/2017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15956397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fr-FR"/>
              <a:t>Modifiez le style du titre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Modifier les styles du texte du masque</a:t>
            </a:r>
          </a:p>
        </p:txBody>
      </p:sp>
      <p:sp>
        <p:nvSpPr>
          <p:cNvPr id="4" name="Date Placeholder 3"/>
          <p:cNvSpPr>
            <a:spLocks noGrp="1"/>
          </p:cNvSpPr>
          <p:nvPr>
            <p:ph type="dt" sz="half" idx="10"/>
          </p:nvPr>
        </p:nvSpPr>
        <p:spPr/>
        <p:txBody>
          <a:bodyPr/>
          <a:lstStyle/>
          <a:p>
            <a:fld id="{EFCDED5E-C133-4F07-AD80-1897435D5B14}" type="datetimeFigureOut">
              <a:rPr lang="fr-FR" smtClean="0"/>
              <a:t>03/04/2017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33914054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Date Placeholder 4"/>
          <p:cNvSpPr>
            <a:spLocks noGrp="1"/>
          </p:cNvSpPr>
          <p:nvPr>
            <p:ph type="dt" sz="half" idx="10"/>
          </p:nvPr>
        </p:nvSpPr>
        <p:spPr/>
        <p:txBody>
          <a:bodyPr/>
          <a:lstStyle/>
          <a:p>
            <a:fld id="{EFCDED5E-C133-4F07-AD80-1897435D5B14}" type="datetimeFigureOut">
              <a:rPr lang="fr-FR" smtClean="0"/>
              <a:t>03/04/2017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11602265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fr-FR"/>
              <a:t>Modifiez le style du titre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4" name="Content Placeholder 3"/>
          <p:cNvSpPr>
            <a:spLocks noGrp="1"/>
          </p:cNvSpPr>
          <p:nvPr>
            <p:ph sz="half" idx="2"/>
          </p:nvPr>
        </p:nvSpPr>
        <p:spPr>
          <a:xfrm>
            <a:off x="629842" y="2505075"/>
            <a:ext cx="3868340"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Modifier les styles du texte du masque</a:t>
            </a:r>
          </a:p>
        </p:txBody>
      </p:sp>
      <p:sp>
        <p:nvSpPr>
          <p:cNvPr id="6" name="Content Placeholder 5"/>
          <p:cNvSpPr>
            <a:spLocks noGrp="1"/>
          </p:cNvSpPr>
          <p:nvPr>
            <p:ph sz="quarter" idx="4"/>
          </p:nvPr>
        </p:nvSpPr>
        <p:spPr>
          <a:xfrm>
            <a:off x="4629150" y="2505075"/>
            <a:ext cx="3887391" cy="3684588"/>
          </a:xfrm>
        </p:spPr>
        <p:txBody>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7" name="Date Placeholder 6"/>
          <p:cNvSpPr>
            <a:spLocks noGrp="1"/>
          </p:cNvSpPr>
          <p:nvPr>
            <p:ph type="dt" sz="half" idx="10"/>
          </p:nvPr>
        </p:nvSpPr>
        <p:spPr/>
        <p:txBody>
          <a:bodyPr/>
          <a:lstStyle/>
          <a:p>
            <a:fld id="{EFCDED5E-C133-4F07-AD80-1897435D5B14}" type="datetimeFigureOut">
              <a:rPr lang="fr-FR" smtClean="0"/>
              <a:t>03/04/2017</a:t>
            </a:fld>
            <a:endParaRPr lang="fr-FR"/>
          </a:p>
        </p:txBody>
      </p:sp>
      <p:sp>
        <p:nvSpPr>
          <p:cNvPr id="8" name="Footer Placeholder 7"/>
          <p:cNvSpPr>
            <a:spLocks noGrp="1"/>
          </p:cNvSpPr>
          <p:nvPr>
            <p:ph type="ftr" sz="quarter" idx="11"/>
          </p:nvPr>
        </p:nvSpPr>
        <p:spPr/>
        <p:txBody>
          <a:bodyPr/>
          <a:lstStyle/>
          <a:p>
            <a:endParaRPr lang="fr-FR"/>
          </a:p>
        </p:txBody>
      </p:sp>
      <p:sp>
        <p:nvSpPr>
          <p:cNvPr id="9" name="Slide Number Placeholder 8"/>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283903670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Date Placeholder 2"/>
          <p:cNvSpPr>
            <a:spLocks noGrp="1"/>
          </p:cNvSpPr>
          <p:nvPr>
            <p:ph type="dt" sz="half" idx="10"/>
          </p:nvPr>
        </p:nvSpPr>
        <p:spPr/>
        <p:txBody>
          <a:bodyPr/>
          <a:lstStyle/>
          <a:p>
            <a:fld id="{EFCDED5E-C133-4F07-AD80-1897435D5B14}" type="datetimeFigureOut">
              <a:rPr lang="fr-FR" smtClean="0"/>
              <a:t>03/04/2017</a:t>
            </a:fld>
            <a:endParaRPr lang="fr-FR"/>
          </a:p>
        </p:txBody>
      </p:sp>
      <p:sp>
        <p:nvSpPr>
          <p:cNvPr id="4" name="Footer Placeholder 3"/>
          <p:cNvSpPr>
            <a:spLocks noGrp="1"/>
          </p:cNvSpPr>
          <p:nvPr>
            <p:ph type="ftr" sz="quarter" idx="11"/>
          </p:nvPr>
        </p:nvSpPr>
        <p:spPr/>
        <p:txBody>
          <a:bodyPr/>
          <a:lstStyle/>
          <a:p>
            <a:endParaRPr lang="fr-FR"/>
          </a:p>
        </p:txBody>
      </p:sp>
      <p:sp>
        <p:nvSpPr>
          <p:cNvPr id="5" name="Slide Number Placeholder 4"/>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406826364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FCDED5E-C133-4F07-AD80-1897435D5B14}" type="datetimeFigureOut">
              <a:rPr lang="fr-FR" smtClean="0"/>
              <a:t>03/04/2017</a:t>
            </a:fld>
            <a:endParaRPr lang="fr-FR"/>
          </a:p>
        </p:txBody>
      </p:sp>
      <p:sp>
        <p:nvSpPr>
          <p:cNvPr id="3" name="Footer Placeholder 2"/>
          <p:cNvSpPr>
            <a:spLocks noGrp="1"/>
          </p:cNvSpPr>
          <p:nvPr>
            <p:ph type="ftr" sz="quarter" idx="11"/>
          </p:nvPr>
        </p:nvSpPr>
        <p:spPr/>
        <p:txBody>
          <a:bodyPr/>
          <a:lstStyle/>
          <a:p>
            <a:endParaRPr lang="fr-FR"/>
          </a:p>
        </p:txBody>
      </p:sp>
      <p:sp>
        <p:nvSpPr>
          <p:cNvPr id="4" name="Slide Number Placeholder 3"/>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35079486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EFCDED5E-C133-4F07-AD80-1897435D5B14}" type="datetimeFigureOut">
              <a:rPr lang="fr-FR" smtClean="0"/>
              <a:t>03/04/2017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431792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fr-FR"/>
              <a:t>Modifiez le style du titre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fr-FR"/>
              <a:t>Cliquez sur l'icône pour ajouter une image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Modifier les styles du texte du masque</a:t>
            </a:r>
          </a:p>
        </p:txBody>
      </p:sp>
      <p:sp>
        <p:nvSpPr>
          <p:cNvPr id="5" name="Date Placeholder 4"/>
          <p:cNvSpPr>
            <a:spLocks noGrp="1"/>
          </p:cNvSpPr>
          <p:nvPr>
            <p:ph type="dt" sz="half" idx="10"/>
          </p:nvPr>
        </p:nvSpPr>
        <p:spPr/>
        <p:txBody>
          <a:bodyPr/>
          <a:lstStyle/>
          <a:p>
            <a:fld id="{EFCDED5E-C133-4F07-AD80-1897435D5B14}" type="datetimeFigureOut">
              <a:rPr lang="fr-FR" smtClean="0"/>
              <a:t>03/04/2017</a:t>
            </a:fld>
            <a:endParaRPr lang="fr-FR"/>
          </a:p>
        </p:txBody>
      </p:sp>
      <p:sp>
        <p:nvSpPr>
          <p:cNvPr id="6" name="Footer Placeholder 5"/>
          <p:cNvSpPr>
            <a:spLocks noGrp="1"/>
          </p:cNvSpPr>
          <p:nvPr>
            <p:ph type="ftr" sz="quarter" idx="11"/>
          </p:nvPr>
        </p:nvSpPr>
        <p:spPr/>
        <p:txBody>
          <a:bodyPr/>
          <a:lstStyle/>
          <a:p>
            <a:endParaRPr lang="fr-FR"/>
          </a:p>
        </p:txBody>
      </p:sp>
      <p:sp>
        <p:nvSpPr>
          <p:cNvPr id="7" name="Slide Number Placeholder 6"/>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7843734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r-FR"/>
              <a:t>Modifiez le style du titre</a:t>
            </a:r>
            <a:endParaRPr lang="en-US" dirty="0"/>
          </a:p>
        </p:txBody>
      </p:sp>
      <p:sp>
        <p:nvSpPr>
          <p:cNvPr id="3" name="Vertical Text Placeholder 2"/>
          <p:cNvSpPr>
            <a:spLocks noGrp="1"/>
          </p:cNvSpPr>
          <p:nvPr>
            <p:ph type="body" orient="vert" idx="1"/>
          </p:nvPr>
        </p:nvSpPr>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EFCDED5E-C133-4F07-AD80-1897435D5B14}" type="datetimeFigureOut">
              <a:rPr lang="fr-FR" smtClean="0"/>
              <a:t>03/04/2017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289972177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fr-FR"/>
              <a:t>Modifiez le style du titre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10"/>
          </p:nvPr>
        </p:nvSpPr>
        <p:spPr/>
        <p:txBody>
          <a:bodyPr/>
          <a:lstStyle/>
          <a:p>
            <a:fld id="{EFCDED5E-C133-4F07-AD80-1897435D5B14}" type="datetimeFigureOut">
              <a:rPr lang="fr-FR" smtClean="0"/>
              <a:t>03/04/2017</a:t>
            </a:fld>
            <a:endParaRPr lang="fr-FR"/>
          </a:p>
        </p:txBody>
      </p:sp>
      <p:sp>
        <p:nvSpPr>
          <p:cNvPr id="5" name="Footer Placeholder 4"/>
          <p:cNvSpPr>
            <a:spLocks noGrp="1"/>
          </p:cNvSpPr>
          <p:nvPr>
            <p:ph type="ftr" sz="quarter" idx="11"/>
          </p:nvPr>
        </p:nvSpPr>
        <p:spPr/>
        <p:txBody>
          <a:bodyPr/>
          <a:lstStyle/>
          <a:p>
            <a:endParaRPr lang="fr-FR"/>
          </a:p>
        </p:txBody>
      </p:sp>
      <p:sp>
        <p:nvSpPr>
          <p:cNvPr id="6" name="Slide Number Placeholder 5"/>
          <p:cNvSpPr>
            <a:spLocks noGrp="1"/>
          </p:cNvSpPr>
          <p:nvPr>
            <p:ph type="sldNum" sz="quarter" idx="12"/>
          </p:nvPr>
        </p:nvSpPr>
        <p:spPr/>
        <p:txBody>
          <a:bodyPr/>
          <a:lstStyle/>
          <a:p>
            <a:fld id="{464BF691-235A-4B12-B9AC-BD6C62224C2F}" type="slidenum">
              <a:rPr lang="fr-FR" smtClean="0"/>
              <a:t>‹N°›</a:t>
            </a:fld>
            <a:endParaRPr lang="fr-FR"/>
          </a:p>
        </p:txBody>
      </p:sp>
    </p:spTree>
    <p:extLst>
      <p:ext uri="{BB962C8B-B14F-4D97-AF65-F5344CB8AC3E}">
        <p14:creationId xmlns:p14="http://schemas.microsoft.com/office/powerpoint/2010/main" val="7635432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fr-FR"/>
              <a:t>Modifiez le style du titre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fr-FR"/>
              <a:t>Modifier les styles du texte du masque</a:t>
            </a:r>
          </a:p>
          <a:p>
            <a:pPr lvl="1"/>
            <a:r>
              <a:rPr lang="fr-FR"/>
              <a:t>Deuxième niveau</a:t>
            </a:r>
          </a:p>
          <a:p>
            <a:pPr lvl="2"/>
            <a:r>
              <a:rPr lang="fr-FR"/>
              <a:t>Troisième niveau</a:t>
            </a:r>
          </a:p>
          <a:p>
            <a:pPr lvl="3"/>
            <a:r>
              <a:rPr lang="fr-FR"/>
              <a:t>Quatrième niveau</a:t>
            </a:r>
          </a:p>
          <a:p>
            <a:pPr lvl="4"/>
            <a:r>
              <a:rPr lang="fr-FR"/>
              <a:t>Cinquième niveau</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FCDED5E-C133-4F07-AD80-1897435D5B14}" type="datetimeFigureOut">
              <a:rPr lang="fr-FR" smtClean="0"/>
              <a:t>03/04/2017</a:t>
            </a:fld>
            <a:endParaRPr lang="fr-FR"/>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64BF691-235A-4B12-B9AC-BD6C62224C2F}" type="slidenum">
              <a:rPr lang="fr-FR" smtClean="0"/>
              <a:t>‹N°›</a:t>
            </a:fld>
            <a:endParaRPr lang="fr-FR"/>
          </a:p>
        </p:txBody>
      </p:sp>
    </p:spTree>
    <p:extLst>
      <p:ext uri="{BB962C8B-B14F-4D97-AF65-F5344CB8AC3E}">
        <p14:creationId xmlns:p14="http://schemas.microsoft.com/office/powerpoint/2010/main" val="108533475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Image 8"/>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5855" y="-1"/>
            <a:ext cx="4558145" cy="3422073"/>
          </a:xfrm>
          <a:prstGeom prst="rect">
            <a:avLst/>
          </a:prstGeom>
        </p:spPr>
      </p:pic>
      <p:pic>
        <p:nvPicPr>
          <p:cNvPr id="10" name="Image 9"/>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2"/>
            <a:ext cx="4585855" cy="3422073"/>
          </a:xfrm>
          <a:prstGeom prst="rect">
            <a:avLst/>
          </a:prstGeom>
        </p:spPr>
      </p:pic>
      <p:pic>
        <p:nvPicPr>
          <p:cNvPr id="11" name="Image 1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585855" y="3422072"/>
            <a:ext cx="4558145" cy="3422073"/>
          </a:xfrm>
          <a:prstGeom prst="rect">
            <a:avLst/>
          </a:prstGeom>
        </p:spPr>
      </p:pic>
      <p:pic>
        <p:nvPicPr>
          <p:cNvPr id="12" name="Image 1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422074"/>
            <a:ext cx="4585854" cy="3422073"/>
          </a:xfrm>
          <a:prstGeom prst="rect">
            <a:avLst/>
          </a:prstGeom>
        </p:spPr>
      </p:pic>
      <p:pic>
        <p:nvPicPr>
          <p:cNvPr id="5" name="Imag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2197" y="2360465"/>
            <a:ext cx="1674668" cy="2123209"/>
          </a:xfrm>
          <a:prstGeom prst="rect">
            <a:avLst/>
          </a:prstGeom>
        </p:spPr>
      </p:pic>
      <p:pic>
        <p:nvPicPr>
          <p:cNvPr id="14" name="Image 1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106865" y="2360465"/>
            <a:ext cx="6509365" cy="2123209"/>
          </a:xfrm>
          <a:prstGeom prst="rect">
            <a:avLst/>
          </a:prstGeom>
        </p:spPr>
      </p:pic>
      <p:sp>
        <p:nvSpPr>
          <p:cNvPr id="15" name="Rectangle : coins arrondis 14"/>
          <p:cNvSpPr/>
          <p:nvPr/>
        </p:nvSpPr>
        <p:spPr>
          <a:xfrm>
            <a:off x="2788932" y="2625000"/>
            <a:ext cx="5145231" cy="1594137"/>
          </a:xfrm>
          <a:prstGeom prst="roundRect">
            <a:avLst/>
          </a:prstGeom>
          <a:solidFill>
            <a:schemeClr val="accent2">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b"/>
          <a:lstStyle/>
          <a:p>
            <a:pPr algn="ctr" rtl="1"/>
            <a:r>
              <a:rPr lang="ar-DZ" sz="4400" dirty="0">
                <a:solidFill>
                  <a:schemeClr val="accent1">
                    <a:lumMod val="50000"/>
                  </a:schemeClr>
                </a:solidFill>
                <a:cs typeface="Al-Hadith1" pitchFamily="2" charset="-78"/>
              </a:rPr>
              <a:t>نصائح وتوجيهات للأساتذة المتربصين</a:t>
            </a:r>
            <a:endParaRPr lang="fr-FR" sz="4400" dirty="0">
              <a:solidFill>
                <a:schemeClr val="accent1">
                  <a:lumMod val="50000"/>
                </a:schemeClr>
              </a:solidFill>
              <a:cs typeface="Al-Hadith1" pitchFamily="2" charset="-78"/>
            </a:endParaRPr>
          </a:p>
        </p:txBody>
      </p:sp>
      <p:sp>
        <p:nvSpPr>
          <p:cNvPr id="16" name="مستطيل مستدير الزوايا 2"/>
          <p:cNvSpPr/>
          <p:nvPr/>
        </p:nvSpPr>
        <p:spPr>
          <a:xfrm>
            <a:off x="1308295" y="128097"/>
            <a:ext cx="6091311" cy="1001859"/>
          </a:xfrm>
          <a:prstGeom prst="roundRect">
            <a:avLst/>
          </a:prstGeom>
          <a:solidFill>
            <a:schemeClr val="accent2">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DZ" sz="3200" b="1" dirty="0">
                <a:solidFill>
                  <a:schemeClr val="tx1"/>
                </a:solidFill>
                <a:cs typeface="+mj-cs"/>
              </a:rPr>
              <a:t>الجمهورية الجزائرية الديمقراطية الشعبية </a:t>
            </a:r>
          </a:p>
          <a:p>
            <a:pPr algn="ctr" rtl="1"/>
            <a:r>
              <a:rPr lang="ar-DZ" sz="3200" b="1" dirty="0">
                <a:solidFill>
                  <a:schemeClr val="tx1"/>
                </a:solidFill>
                <a:cs typeface="+mj-cs"/>
              </a:rPr>
              <a:t>وزارة التربية الوطنية</a:t>
            </a:r>
            <a:endParaRPr lang="fr-FR" sz="3200" b="1" dirty="0">
              <a:solidFill>
                <a:schemeClr val="tx1"/>
              </a:solidFill>
              <a:cs typeface="+mj-cs"/>
            </a:endParaRPr>
          </a:p>
        </p:txBody>
      </p:sp>
      <p:sp>
        <p:nvSpPr>
          <p:cNvPr id="17" name="مستطيل مستدير الزوايا 3"/>
          <p:cNvSpPr/>
          <p:nvPr/>
        </p:nvSpPr>
        <p:spPr>
          <a:xfrm>
            <a:off x="4975274" y="1283094"/>
            <a:ext cx="4037426" cy="934016"/>
          </a:xfrm>
          <a:prstGeom prst="roundRect">
            <a:avLst/>
          </a:prstGeom>
          <a:solidFill>
            <a:schemeClr val="accent2">
              <a:lumMod val="20000"/>
              <a:lumOff val="80000"/>
            </a:schemeClr>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DZ" sz="2800" b="1" dirty="0">
                <a:solidFill>
                  <a:schemeClr val="tx1"/>
                </a:solidFill>
                <a:cs typeface="+mj-cs"/>
              </a:rPr>
              <a:t>مديرية التربية لولاية بشار</a:t>
            </a:r>
          </a:p>
          <a:p>
            <a:pPr algn="ctr" rtl="1"/>
            <a:r>
              <a:rPr lang="ar-DZ" sz="2800" b="1" dirty="0">
                <a:solidFill>
                  <a:schemeClr val="tx1"/>
                </a:solidFill>
                <a:cs typeface="+mj-cs"/>
              </a:rPr>
              <a:t>مفتشية التعليم الابتدائي (م9)</a:t>
            </a:r>
            <a:endParaRPr lang="fr-FR" sz="1600" b="1" dirty="0">
              <a:solidFill>
                <a:schemeClr val="tx1"/>
              </a:solidFill>
              <a:cs typeface="+mj-cs"/>
            </a:endParaRPr>
          </a:p>
        </p:txBody>
      </p:sp>
      <p:sp>
        <p:nvSpPr>
          <p:cNvPr id="18" name="Organigramme : Bande perforée 17"/>
          <p:cNvSpPr/>
          <p:nvPr/>
        </p:nvSpPr>
        <p:spPr>
          <a:xfrm>
            <a:off x="2926265" y="5950779"/>
            <a:ext cx="2854036" cy="797072"/>
          </a:xfrm>
          <a:prstGeom prst="flowChartPunchedTape">
            <a:avLst/>
          </a:prstGeom>
          <a:solidFill>
            <a:schemeClr val="accent6">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DZ" sz="4400" b="1" dirty="0">
                <a:solidFill>
                  <a:srgbClr val="C00000"/>
                </a:solidFill>
              </a:rPr>
              <a:t>أبريل</a:t>
            </a:r>
            <a:r>
              <a:rPr lang="ar-DZ" sz="4800" b="1" dirty="0">
                <a:solidFill>
                  <a:srgbClr val="C00000"/>
                </a:solidFill>
              </a:rPr>
              <a:t> </a:t>
            </a:r>
            <a:r>
              <a:rPr lang="ar-DZ" sz="4000" b="1" dirty="0">
                <a:solidFill>
                  <a:srgbClr val="C00000"/>
                </a:solidFill>
              </a:rPr>
              <a:t>2017</a:t>
            </a:r>
            <a:endParaRPr lang="fr-FR" sz="4800" b="1" dirty="0">
              <a:solidFill>
                <a:srgbClr val="C00000"/>
              </a:solidFill>
            </a:endParaRPr>
          </a:p>
        </p:txBody>
      </p:sp>
      <p:sp>
        <p:nvSpPr>
          <p:cNvPr id="19" name="شكل بيضاوي 5"/>
          <p:cNvSpPr/>
          <p:nvPr/>
        </p:nvSpPr>
        <p:spPr>
          <a:xfrm>
            <a:off x="597622" y="4612433"/>
            <a:ext cx="3018486" cy="1041349"/>
          </a:xfrm>
          <a:prstGeom prst="roundRect">
            <a:avLst/>
          </a:prstGeom>
          <a:solidFill>
            <a:schemeClr val="accent6">
              <a:lumMod val="20000"/>
              <a:lumOff val="80000"/>
            </a:schemeClr>
          </a:solidFill>
          <a:ln w="762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DZ" sz="2800" b="1" u="sng" dirty="0">
                <a:solidFill>
                  <a:srgbClr val="FF0000"/>
                </a:solidFill>
                <a:cs typeface="+mj-cs"/>
              </a:rPr>
              <a:t>إعداد المفتش</a:t>
            </a:r>
            <a:r>
              <a:rPr lang="ar-DZ" sz="2800" b="1" dirty="0">
                <a:solidFill>
                  <a:srgbClr val="FF0000"/>
                </a:solidFill>
                <a:cs typeface="+mj-cs"/>
              </a:rPr>
              <a:t>: </a:t>
            </a:r>
          </a:p>
          <a:p>
            <a:pPr algn="ctr" rtl="1"/>
            <a:r>
              <a:rPr lang="ar-DZ" sz="2800" b="1" dirty="0">
                <a:solidFill>
                  <a:schemeClr val="tx1"/>
                </a:solidFill>
                <a:cs typeface="+mj-cs"/>
              </a:rPr>
              <a:t>عبد الباري عبد الله</a:t>
            </a:r>
            <a:endParaRPr lang="fr-FR" sz="2800" b="1" dirty="0">
              <a:solidFill>
                <a:schemeClr val="tx1"/>
              </a:solidFill>
              <a:cs typeface="+mj-cs"/>
            </a:endParaRPr>
          </a:p>
        </p:txBody>
      </p:sp>
      <p:pic>
        <p:nvPicPr>
          <p:cNvPr id="20" name="Picture 6" descr="H:\عروض باور بوانت لعبد الله\صور مساعدة في البحوث\مدآرس 2\soso (230).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994256" y="4649975"/>
            <a:ext cx="4018444" cy="1273094"/>
          </a:xfrm>
          <a:prstGeom prst="ellipse">
            <a:avLst/>
          </a:prstGeom>
          <a:ln w="190500" cap="rnd">
            <a:solidFill>
              <a:srgbClr val="C8C6BD"/>
            </a:solidFill>
            <a:prstDash val="solid"/>
          </a:ln>
          <a:effectLst>
            <a:outerShdw blurRad="127000" algn="bl" rotWithShape="0">
              <a:srgbClr val="000000"/>
            </a:outerShdw>
          </a:effectLst>
          <a:scene3d>
            <a:camera prst="perspectiveFront" fov="5400000"/>
            <a:lightRig rig="threePt" dir="t">
              <a:rot lat="0" lon="0" rev="192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
        <p:nvSpPr>
          <p:cNvPr id="21" name="Rectangle à coins arrondis 7"/>
          <p:cNvSpPr/>
          <p:nvPr/>
        </p:nvSpPr>
        <p:spPr>
          <a:xfrm>
            <a:off x="6566346" y="4833920"/>
            <a:ext cx="1793060" cy="977953"/>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DZ" sz="2400" b="1" dirty="0">
                <a:solidFill>
                  <a:schemeClr val="tx1"/>
                </a:solidFill>
                <a:cs typeface="AL-Bsher" pitchFamily="2" charset="-78"/>
              </a:rPr>
              <a:t>لتعليم أكثر فاعلية</a:t>
            </a:r>
            <a:endParaRPr lang="fr-FR" sz="2400" b="1" dirty="0">
              <a:solidFill>
                <a:schemeClr val="tx1"/>
              </a:solidFill>
              <a:cs typeface="AL-Bsher" pitchFamily="2" charset="-78"/>
            </a:endParaRPr>
          </a:p>
        </p:txBody>
      </p:sp>
    </p:spTree>
    <p:extLst>
      <p:ext uri="{BB962C8B-B14F-4D97-AF65-F5344CB8AC3E}">
        <p14:creationId xmlns:p14="http://schemas.microsoft.com/office/powerpoint/2010/main" val="23782607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1000"/>
                                        <p:tgtEl>
                                          <p:spTgt spid="16"/>
                                        </p:tgtEl>
                                      </p:cBhvr>
                                    </p:animEffect>
                                    <p:anim calcmode="lin" valueType="num">
                                      <p:cBhvr>
                                        <p:cTn id="8" dur="1000" fill="hold"/>
                                        <p:tgtEl>
                                          <p:spTgt spid="16"/>
                                        </p:tgtEl>
                                        <p:attrNameLst>
                                          <p:attrName>ppt_x</p:attrName>
                                        </p:attrNameLst>
                                      </p:cBhvr>
                                      <p:tavLst>
                                        <p:tav tm="0">
                                          <p:val>
                                            <p:strVal val="#ppt_x"/>
                                          </p:val>
                                        </p:tav>
                                        <p:tav tm="100000">
                                          <p:val>
                                            <p:strVal val="#ppt_x"/>
                                          </p:val>
                                        </p:tav>
                                      </p:tavLst>
                                    </p:anim>
                                    <p:anim calcmode="lin" valueType="num">
                                      <p:cBhvr>
                                        <p:cTn id="9"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grpId="0" nodeType="click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fade">
                                      <p:cBhvr>
                                        <p:cTn id="14" dur="1000"/>
                                        <p:tgtEl>
                                          <p:spTgt spid="17"/>
                                        </p:tgtEl>
                                      </p:cBhvr>
                                    </p:animEffect>
                                    <p:anim calcmode="lin" valueType="num">
                                      <p:cBhvr>
                                        <p:cTn id="15" dur="1000" fill="hold"/>
                                        <p:tgtEl>
                                          <p:spTgt spid="17"/>
                                        </p:tgtEl>
                                        <p:attrNameLst>
                                          <p:attrName>ppt_x</p:attrName>
                                        </p:attrNameLst>
                                      </p:cBhvr>
                                      <p:tavLst>
                                        <p:tav tm="0">
                                          <p:val>
                                            <p:strVal val="#ppt_x"/>
                                          </p:val>
                                        </p:tav>
                                        <p:tav tm="100000">
                                          <p:val>
                                            <p:strVal val="#ppt_x"/>
                                          </p:val>
                                        </p:tav>
                                      </p:tavLst>
                                    </p:anim>
                                    <p:anim calcmode="lin" valueType="num">
                                      <p:cBhvr>
                                        <p:cTn id="16"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2000"/>
                                        <p:tgtEl>
                                          <p:spTgt spid="14"/>
                                        </p:tgtEl>
                                      </p:cBhvr>
                                    </p:animEffect>
                                    <p:anim calcmode="lin" valueType="num">
                                      <p:cBhvr>
                                        <p:cTn id="22" dur="2000" fill="hold"/>
                                        <p:tgtEl>
                                          <p:spTgt spid="14"/>
                                        </p:tgtEl>
                                        <p:attrNameLst>
                                          <p:attrName>ppt_w</p:attrName>
                                        </p:attrNameLst>
                                      </p:cBhvr>
                                      <p:tavLst>
                                        <p:tav tm="0" fmla="#ppt_w*sin(2.5*pi*$)">
                                          <p:val>
                                            <p:fltVal val="0"/>
                                          </p:val>
                                        </p:tav>
                                        <p:tav tm="100000">
                                          <p:val>
                                            <p:fltVal val="1"/>
                                          </p:val>
                                        </p:tav>
                                      </p:tavLst>
                                    </p:anim>
                                    <p:anim calcmode="lin" valueType="num">
                                      <p:cBhvr>
                                        <p:cTn id="23" dur="2000" fill="hold"/>
                                        <p:tgtEl>
                                          <p:spTgt spid="14"/>
                                        </p:tgtEl>
                                        <p:attrNameLst>
                                          <p:attrName>ppt_h</p:attrName>
                                        </p:attrNameLst>
                                      </p:cBhvr>
                                      <p:tavLst>
                                        <p:tav tm="0">
                                          <p:val>
                                            <p:strVal val="#ppt_h"/>
                                          </p:val>
                                        </p:tav>
                                        <p:tav tm="100000">
                                          <p:val>
                                            <p:strVal val="#ppt_h"/>
                                          </p:val>
                                        </p:tav>
                                      </p:tavLst>
                                    </p:anim>
                                  </p:childTnLst>
                                </p:cTn>
                              </p:par>
                              <p:par>
                                <p:cTn id="24" presetID="45" presetClass="entr" presetSubtype="0" fill="hold" grpId="0" nodeType="withEffect">
                                  <p:stCondLst>
                                    <p:cond delay="0"/>
                                  </p:stCondLst>
                                  <p:childTnLst>
                                    <p:set>
                                      <p:cBhvr>
                                        <p:cTn id="25" dur="1" fill="hold">
                                          <p:stCondLst>
                                            <p:cond delay="0"/>
                                          </p:stCondLst>
                                        </p:cTn>
                                        <p:tgtEl>
                                          <p:spTgt spid="15"/>
                                        </p:tgtEl>
                                        <p:attrNameLst>
                                          <p:attrName>style.visibility</p:attrName>
                                        </p:attrNameLst>
                                      </p:cBhvr>
                                      <p:to>
                                        <p:strVal val="visible"/>
                                      </p:to>
                                    </p:set>
                                    <p:animEffect transition="in" filter="fade">
                                      <p:cBhvr>
                                        <p:cTn id="26" dur="2000"/>
                                        <p:tgtEl>
                                          <p:spTgt spid="15"/>
                                        </p:tgtEl>
                                      </p:cBhvr>
                                    </p:animEffect>
                                    <p:anim calcmode="lin" valueType="num">
                                      <p:cBhvr>
                                        <p:cTn id="27" dur="2000" fill="hold"/>
                                        <p:tgtEl>
                                          <p:spTgt spid="15"/>
                                        </p:tgtEl>
                                        <p:attrNameLst>
                                          <p:attrName>ppt_w</p:attrName>
                                        </p:attrNameLst>
                                      </p:cBhvr>
                                      <p:tavLst>
                                        <p:tav tm="0" fmla="#ppt_w*sin(2.5*pi*$)">
                                          <p:val>
                                            <p:fltVal val="0"/>
                                          </p:val>
                                        </p:tav>
                                        <p:tav tm="100000">
                                          <p:val>
                                            <p:fltVal val="1"/>
                                          </p:val>
                                        </p:tav>
                                      </p:tavLst>
                                    </p:anim>
                                    <p:anim calcmode="lin" valueType="num">
                                      <p:cBhvr>
                                        <p:cTn id="28" dur="2000" fill="hold"/>
                                        <p:tgtEl>
                                          <p:spTgt spid="15"/>
                                        </p:tgtEl>
                                        <p:attrNameLst>
                                          <p:attrName>ppt_h</p:attrName>
                                        </p:attrNameLst>
                                      </p:cBhvr>
                                      <p:tavLst>
                                        <p:tav tm="0">
                                          <p:val>
                                            <p:strVal val="#ppt_h"/>
                                          </p:val>
                                        </p:tav>
                                        <p:tav tm="100000">
                                          <p:val>
                                            <p:strVal val="#ppt_h"/>
                                          </p:val>
                                        </p:tav>
                                      </p:tavLst>
                                    </p:anim>
                                  </p:childTnLst>
                                </p:cTn>
                              </p:par>
                              <p:par>
                                <p:cTn id="29" presetID="45" presetClass="entr" presetSubtype="0" fill="hold" nodeType="with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2000"/>
                                        <p:tgtEl>
                                          <p:spTgt spid="5"/>
                                        </p:tgtEl>
                                      </p:cBhvr>
                                    </p:animEffect>
                                    <p:anim calcmode="lin" valueType="num">
                                      <p:cBhvr>
                                        <p:cTn id="32" dur="2000" fill="hold"/>
                                        <p:tgtEl>
                                          <p:spTgt spid="5"/>
                                        </p:tgtEl>
                                        <p:attrNameLst>
                                          <p:attrName>ppt_w</p:attrName>
                                        </p:attrNameLst>
                                      </p:cBhvr>
                                      <p:tavLst>
                                        <p:tav tm="0" fmla="#ppt_w*sin(2.5*pi*$)">
                                          <p:val>
                                            <p:fltVal val="0"/>
                                          </p:val>
                                        </p:tav>
                                        <p:tav tm="100000">
                                          <p:val>
                                            <p:fltVal val="1"/>
                                          </p:val>
                                        </p:tav>
                                      </p:tavLst>
                                    </p:anim>
                                    <p:anim calcmode="lin" valueType="num">
                                      <p:cBhvr>
                                        <p:cTn id="33" dur="2000" fill="hold"/>
                                        <p:tgtEl>
                                          <p:spTgt spid="5"/>
                                        </p:tgtEl>
                                        <p:attrNameLst>
                                          <p:attrName>ppt_h</p:attrName>
                                        </p:attrNameLst>
                                      </p:cBhvr>
                                      <p:tavLst>
                                        <p:tav tm="0">
                                          <p:val>
                                            <p:strVal val="#ppt_h"/>
                                          </p:val>
                                        </p:tav>
                                        <p:tav tm="100000">
                                          <p:val>
                                            <p:strVal val="#ppt_h"/>
                                          </p:val>
                                        </p:tav>
                                      </p:tavLst>
                                    </p:anim>
                                  </p:childTnLst>
                                </p:cTn>
                              </p:par>
                            </p:childTnLst>
                          </p:cTn>
                        </p:par>
                      </p:childTnLst>
                    </p:cTn>
                  </p:par>
                  <p:par>
                    <p:cTn id="34" fill="hold">
                      <p:stCondLst>
                        <p:cond delay="indefinite"/>
                      </p:stCondLst>
                      <p:childTnLst>
                        <p:par>
                          <p:cTn id="35" fill="hold">
                            <p:stCondLst>
                              <p:cond delay="0"/>
                            </p:stCondLst>
                            <p:childTnLst>
                              <p:par>
                                <p:cTn id="36" presetID="42" presetClass="entr" presetSubtype="0" fill="hold" grpId="0" nodeType="clickEffect">
                                  <p:stCondLst>
                                    <p:cond delay="0"/>
                                  </p:stCondLst>
                                  <p:childTnLst>
                                    <p:set>
                                      <p:cBhvr>
                                        <p:cTn id="37" dur="1" fill="hold">
                                          <p:stCondLst>
                                            <p:cond delay="0"/>
                                          </p:stCondLst>
                                        </p:cTn>
                                        <p:tgtEl>
                                          <p:spTgt spid="19"/>
                                        </p:tgtEl>
                                        <p:attrNameLst>
                                          <p:attrName>style.visibility</p:attrName>
                                        </p:attrNameLst>
                                      </p:cBhvr>
                                      <p:to>
                                        <p:strVal val="visible"/>
                                      </p:to>
                                    </p:set>
                                    <p:animEffect transition="in" filter="fade">
                                      <p:cBhvr>
                                        <p:cTn id="38" dur="1000"/>
                                        <p:tgtEl>
                                          <p:spTgt spid="19"/>
                                        </p:tgtEl>
                                      </p:cBhvr>
                                    </p:animEffect>
                                    <p:anim calcmode="lin" valueType="num">
                                      <p:cBhvr>
                                        <p:cTn id="39" dur="1000" fill="hold"/>
                                        <p:tgtEl>
                                          <p:spTgt spid="19"/>
                                        </p:tgtEl>
                                        <p:attrNameLst>
                                          <p:attrName>ppt_x</p:attrName>
                                        </p:attrNameLst>
                                      </p:cBhvr>
                                      <p:tavLst>
                                        <p:tav tm="0">
                                          <p:val>
                                            <p:strVal val="#ppt_x"/>
                                          </p:val>
                                        </p:tav>
                                        <p:tav tm="100000">
                                          <p:val>
                                            <p:strVal val="#ppt_x"/>
                                          </p:val>
                                        </p:tav>
                                      </p:tavLst>
                                    </p:anim>
                                    <p:anim calcmode="lin" valueType="num">
                                      <p:cBhvr>
                                        <p:cTn id="40"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45" presetClass="entr" presetSubtype="0" fill="hold" nodeType="clickEffect">
                                  <p:stCondLst>
                                    <p:cond delay="0"/>
                                  </p:stCondLst>
                                  <p:childTnLst>
                                    <p:set>
                                      <p:cBhvr>
                                        <p:cTn id="44" dur="1" fill="hold">
                                          <p:stCondLst>
                                            <p:cond delay="0"/>
                                          </p:stCondLst>
                                        </p:cTn>
                                        <p:tgtEl>
                                          <p:spTgt spid="20"/>
                                        </p:tgtEl>
                                        <p:attrNameLst>
                                          <p:attrName>style.visibility</p:attrName>
                                        </p:attrNameLst>
                                      </p:cBhvr>
                                      <p:to>
                                        <p:strVal val="visible"/>
                                      </p:to>
                                    </p:set>
                                    <p:animEffect transition="in" filter="fade">
                                      <p:cBhvr>
                                        <p:cTn id="45" dur="2000"/>
                                        <p:tgtEl>
                                          <p:spTgt spid="20"/>
                                        </p:tgtEl>
                                      </p:cBhvr>
                                    </p:animEffect>
                                    <p:anim calcmode="lin" valueType="num">
                                      <p:cBhvr>
                                        <p:cTn id="46" dur="2000" fill="hold"/>
                                        <p:tgtEl>
                                          <p:spTgt spid="20"/>
                                        </p:tgtEl>
                                        <p:attrNameLst>
                                          <p:attrName>ppt_w</p:attrName>
                                        </p:attrNameLst>
                                      </p:cBhvr>
                                      <p:tavLst>
                                        <p:tav tm="0" fmla="#ppt_w*sin(2.5*pi*$)">
                                          <p:val>
                                            <p:fltVal val="0"/>
                                          </p:val>
                                        </p:tav>
                                        <p:tav tm="100000">
                                          <p:val>
                                            <p:fltVal val="1"/>
                                          </p:val>
                                        </p:tav>
                                      </p:tavLst>
                                    </p:anim>
                                    <p:anim calcmode="lin" valueType="num">
                                      <p:cBhvr>
                                        <p:cTn id="47" dur="2000" fill="hold"/>
                                        <p:tgtEl>
                                          <p:spTgt spid="20"/>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2000"/>
                                        <p:tgtEl>
                                          <p:spTgt spid="21"/>
                                        </p:tgtEl>
                                      </p:cBhvr>
                                    </p:animEffect>
                                    <p:anim calcmode="lin" valueType="num">
                                      <p:cBhvr>
                                        <p:cTn id="51" dur="2000" fill="hold"/>
                                        <p:tgtEl>
                                          <p:spTgt spid="21"/>
                                        </p:tgtEl>
                                        <p:attrNameLst>
                                          <p:attrName>ppt_w</p:attrName>
                                        </p:attrNameLst>
                                      </p:cBhvr>
                                      <p:tavLst>
                                        <p:tav tm="0" fmla="#ppt_w*sin(2.5*pi*$)">
                                          <p:val>
                                            <p:fltVal val="0"/>
                                          </p:val>
                                        </p:tav>
                                        <p:tav tm="100000">
                                          <p:val>
                                            <p:fltVal val="1"/>
                                          </p:val>
                                        </p:tav>
                                      </p:tavLst>
                                    </p:anim>
                                    <p:anim calcmode="lin" valueType="num">
                                      <p:cBhvr>
                                        <p:cTn id="52" dur="2000" fill="hold"/>
                                        <p:tgtEl>
                                          <p:spTgt spid="21"/>
                                        </p:tgtEl>
                                        <p:attrNameLst>
                                          <p:attrName>ppt_h</p:attrName>
                                        </p:attrNameLst>
                                      </p:cBhvr>
                                      <p:tavLst>
                                        <p:tav tm="0">
                                          <p:val>
                                            <p:strVal val="#ppt_h"/>
                                          </p:val>
                                        </p:tav>
                                        <p:tav tm="100000">
                                          <p:val>
                                            <p:strVal val="#ppt_h"/>
                                          </p:val>
                                        </p:tav>
                                      </p:tavLst>
                                    </p:anim>
                                  </p:childTnLst>
                                </p:cTn>
                              </p:par>
                            </p:childTnLst>
                          </p:cTn>
                        </p:par>
                      </p:childTnLst>
                    </p:cTn>
                  </p:par>
                  <p:par>
                    <p:cTn id="53" fill="hold">
                      <p:stCondLst>
                        <p:cond delay="indefinite"/>
                      </p:stCondLst>
                      <p:childTnLst>
                        <p:par>
                          <p:cTn id="54" fill="hold">
                            <p:stCondLst>
                              <p:cond delay="0"/>
                            </p:stCondLst>
                            <p:childTnLst>
                              <p:par>
                                <p:cTn id="55" presetID="42" presetClass="entr" presetSubtype="0" fill="hold" grpId="0" nodeType="clickEffect">
                                  <p:stCondLst>
                                    <p:cond delay="0"/>
                                  </p:stCondLst>
                                  <p:childTnLst>
                                    <p:set>
                                      <p:cBhvr>
                                        <p:cTn id="56" dur="1" fill="hold">
                                          <p:stCondLst>
                                            <p:cond delay="0"/>
                                          </p:stCondLst>
                                        </p:cTn>
                                        <p:tgtEl>
                                          <p:spTgt spid="18"/>
                                        </p:tgtEl>
                                        <p:attrNameLst>
                                          <p:attrName>style.visibility</p:attrName>
                                        </p:attrNameLst>
                                      </p:cBhvr>
                                      <p:to>
                                        <p:strVal val="visible"/>
                                      </p:to>
                                    </p:set>
                                    <p:animEffect transition="in" filter="fade">
                                      <p:cBhvr>
                                        <p:cTn id="57" dur="1000"/>
                                        <p:tgtEl>
                                          <p:spTgt spid="18"/>
                                        </p:tgtEl>
                                      </p:cBhvr>
                                    </p:animEffect>
                                    <p:anim calcmode="lin" valueType="num">
                                      <p:cBhvr>
                                        <p:cTn id="58" dur="1000" fill="hold"/>
                                        <p:tgtEl>
                                          <p:spTgt spid="18"/>
                                        </p:tgtEl>
                                        <p:attrNameLst>
                                          <p:attrName>ppt_x</p:attrName>
                                        </p:attrNameLst>
                                      </p:cBhvr>
                                      <p:tavLst>
                                        <p:tav tm="0">
                                          <p:val>
                                            <p:strVal val="#ppt_x"/>
                                          </p:val>
                                        </p:tav>
                                        <p:tav tm="100000">
                                          <p:val>
                                            <p:strVal val="#ppt_x"/>
                                          </p:val>
                                        </p:tav>
                                      </p:tavLst>
                                    </p:anim>
                                    <p:anim calcmode="lin" valueType="num">
                                      <p:cBhvr>
                                        <p:cTn id="59"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animBg="1"/>
      <p:bldP spid="16" grpId="0" animBg="1"/>
      <p:bldP spid="17" grpId="0" animBg="1"/>
      <p:bldP spid="18" grpId="0" animBg="1"/>
      <p:bldP spid="19" grpId="0" animBg="1"/>
      <p:bldP spid="21"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عروض باور بوانت لعبد الله\صور مساعدة في البحوث\خلفيات بوور بوانت\0b282ff55f6aaf8bc965996defee3b81.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3" b="4876"/>
          <a:stretch/>
        </p:blipFill>
        <p:spPr bwMode="auto">
          <a:xfrm flipH="1">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زوايا مستديرة 2"/>
          <p:cNvSpPr/>
          <p:nvPr/>
        </p:nvSpPr>
        <p:spPr>
          <a:xfrm>
            <a:off x="731678" y="324611"/>
            <a:ext cx="7680643" cy="844233"/>
          </a:xfrm>
          <a:prstGeom prst="roundRect">
            <a:avLst>
              <a:gd name="adj" fmla="val 50000"/>
            </a:avLst>
          </a:prstGeom>
          <a:solidFill>
            <a:srgbClr val="FFFF00"/>
          </a:solidFill>
          <a:ln w="57150">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defPPr>
              <a:defRPr lang="fr-F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ar-DZ" sz="4000" b="1" u="sng" dirty="0">
                <a:solidFill>
                  <a:srgbClr val="C00000"/>
                </a:solidFill>
              </a:rPr>
              <a:t>نصائح عامة</a:t>
            </a:r>
            <a:endParaRPr lang="fr-FR" sz="4000" b="1" u="sng" dirty="0">
              <a:solidFill>
                <a:srgbClr val="C00000"/>
              </a:solidFill>
            </a:endParaRPr>
          </a:p>
        </p:txBody>
      </p:sp>
      <p:sp>
        <p:nvSpPr>
          <p:cNvPr id="4" name="Rogner un rectangle avec un coin diagonal 6"/>
          <p:cNvSpPr/>
          <p:nvPr/>
        </p:nvSpPr>
        <p:spPr>
          <a:xfrm>
            <a:off x="302323" y="1500896"/>
            <a:ext cx="8539351" cy="828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تق بنفسك ولا تجعل الترسيم هدفا بقدر ما يكون بداية الطريق نحو الاجتهاد والعطاء والعمل الصالح لخير أبنائنا. </a:t>
            </a:r>
            <a:endParaRPr lang="fr-FR" sz="2800" b="1" dirty="0">
              <a:solidFill>
                <a:schemeClr val="tx1"/>
              </a:solidFill>
              <a:cs typeface="+mj-cs"/>
            </a:endParaRPr>
          </a:p>
        </p:txBody>
      </p:sp>
      <p:sp>
        <p:nvSpPr>
          <p:cNvPr id="10" name="Rogner un rectangle avec un coin diagonal 6"/>
          <p:cNvSpPr/>
          <p:nvPr/>
        </p:nvSpPr>
        <p:spPr>
          <a:xfrm>
            <a:off x="302322" y="2605394"/>
            <a:ext cx="8539351" cy="1357005"/>
          </a:xfrm>
          <a:prstGeom prst="snip2DiagRect">
            <a:avLst>
              <a:gd name="adj1" fmla="val 0"/>
              <a:gd name="adj2" fmla="val 29322"/>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تذكر دائما أنك صاحب رسالة وهدفك أسمى من أن ترسّم، فالترسيم تفكر فيه كاستقرار في المهنة، أما أن تكون صاحب رسالة فذلك يجعلك ناجحا في مهنتك ومأجورا عند ربك، فتفوز بالدارين إن شاء الله.</a:t>
            </a:r>
            <a:endParaRPr lang="fr-FR" sz="2800" b="1" dirty="0">
              <a:solidFill>
                <a:schemeClr val="tx1"/>
              </a:solidFill>
              <a:cs typeface="+mj-cs"/>
            </a:endParaRPr>
          </a:p>
        </p:txBody>
      </p:sp>
      <p:sp>
        <p:nvSpPr>
          <p:cNvPr id="12" name="Rogner un rectangle avec un coin diagonal 6"/>
          <p:cNvSpPr/>
          <p:nvPr/>
        </p:nvSpPr>
        <p:spPr>
          <a:xfrm>
            <a:off x="302319" y="4238897"/>
            <a:ext cx="8539351" cy="828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كن واثقا أن لجنة الترسيم لا تريد شرا لك، وتأخذ توترك بعين الاعتبار والمفتش يدرك أن فشلك هو فشله وفشل للمقاطعة</a:t>
            </a:r>
            <a:r>
              <a:rPr lang="ar-SA" sz="2800" b="1" dirty="0"/>
              <a:t>.</a:t>
            </a:r>
            <a:endParaRPr lang="fr-FR" sz="2800" b="1" dirty="0">
              <a:solidFill>
                <a:schemeClr val="tx1"/>
              </a:solidFill>
              <a:cs typeface="+mj-cs"/>
            </a:endParaRPr>
          </a:p>
        </p:txBody>
      </p:sp>
      <p:sp>
        <p:nvSpPr>
          <p:cNvPr id="13" name="Rogner un rectangle avec un coin diagonal 6"/>
          <p:cNvSpPr/>
          <p:nvPr/>
        </p:nvSpPr>
        <p:spPr>
          <a:xfrm>
            <a:off x="302319" y="5343395"/>
            <a:ext cx="8539351" cy="134835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طبق توصيات المفتش التي قدمها لك خلال الزيارات والندوات والملتقيات السابقة فتعبه بحب أن يراه مجسدا في الميدان، ولا يبق حبرا على ورق</a:t>
            </a:r>
            <a:r>
              <a:rPr lang="ar-SA" sz="2000" b="1" dirty="0"/>
              <a:t>.</a:t>
            </a:r>
            <a:r>
              <a:rPr lang="ar-SA" sz="2800" b="1" dirty="0"/>
              <a:t> </a:t>
            </a:r>
            <a:endParaRPr lang="fr-FR" sz="2800" b="1" dirty="0">
              <a:solidFill>
                <a:schemeClr val="tx1"/>
              </a:solidFill>
              <a:cs typeface="+mj-cs"/>
            </a:endParaRPr>
          </a:p>
        </p:txBody>
      </p:sp>
    </p:spTree>
    <p:extLst>
      <p:ext uri="{BB962C8B-B14F-4D97-AF65-F5344CB8AC3E}">
        <p14:creationId xmlns:p14="http://schemas.microsoft.com/office/powerpoint/2010/main" val="229787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80">
                                          <p:stCondLst>
                                            <p:cond delay="0"/>
                                          </p:stCondLst>
                                        </p:cTn>
                                        <p:tgtEl>
                                          <p:spTgt spid="10"/>
                                        </p:tgtEl>
                                      </p:cBhvr>
                                    </p:animEffect>
                                    <p:anim calcmode="lin" valueType="num">
                                      <p:cBhvr>
                                        <p:cTn id="3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8" dur="26">
                                          <p:stCondLst>
                                            <p:cond delay="650"/>
                                          </p:stCondLst>
                                        </p:cTn>
                                        <p:tgtEl>
                                          <p:spTgt spid="10"/>
                                        </p:tgtEl>
                                      </p:cBhvr>
                                      <p:to x="100000" y="60000"/>
                                    </p:animScale>
                                    <p:animScale>
                                      <p:cBhvr>
                                        <p:cTn id="39" dur="166" decel="50000">
                                          <p:stCondLst>
                                            <p:cond delay="676"/>
                                          </p:stCondLst>
                                        </p:cTn>
                                        <p:tgtEl>
                                          <p:spTgt spid="10"/>
                                        </p:tgtEl>
                                      </p:cBhvr>
                                      <p:to x="100000" y="100000"/>
                                    </p:animScale>
                                    <p:animScale>
                                      <p:cBhvr>
                                        <p:cTn id="40" dur="26">
                                          <p:stCondLst>
                                            <p:cond delay="1312"/>
                                          </p:stCondLst>
                                        </p:cTn>
                                        <p:tgtEl>
                                          <p:spTgt spid="10"/>
                                        </p:tgtEl>
                                      </p:cBhvr>
                                      <p:to x="100000" y="80000"/>
                                    </p:animScale>
                                    <p:animScale>
                                      <p:cBhvr>
                                        <p:cTn id="41" dur="166" decel="50000">
                                          <p:stCondLst>
                                            <p:cond delay="1338"/>
                                          </p:stCondLst>
                                        </p:cTn>
                                        <p:tgtEl>
                                          <p:spTgt spid="10"/>
                                        </p:tgtEl>
                                      </p:cBhvr>
                                      <p:to x="100000" y="100000"/>
                                    </p:animScale>
                                    <p:animScale>
                                      <p:cBhvr>
                                        <p:cTn id="42" dur="26">
                                          <p:stCondLst>
                                            <p:cond delay="1642"/>
                                          </p:stCondLst>
                                        </p:cTn>
                                        <p:tgtEl>
                                          <p:spTgt spid="10"/>
                                        </p:tgtEl>
                                      </p:cBhvr>
                                      <p:to x="100000" y="90000"/>
                                    </p:animScale>
                                    <p:animScale>
                                      <p:cBhvr>
                                        <p:cTn id="43" dur="166" decel="50000">
                                          <p:stCondLst>
                                            <p:cond delay="1668"/>
                                          </p:stCondLst>
                                        </p:cTn>
                                        <p:tgtEl>
                                          <p:spTgt spid="10"/>
                                        </p:tgtEl>
                                      </p:cBhvr>
                                      <p:to x="100000" y="100000"/>
                                    </p:animScale>
                                    <p:animScale>
                                      <p:cBhvr>
                                        <p:cTn id="44" dur="26">
                                          <p:stCondLst>
                                            <p:cond delay="1808"/>
                                          </p:stCondLst>
                                        </p:cTn>
                                        <p:tgtEl>
                                          <p:spTgt spid="10"/>
                                        </p:tgtEl>
                                      </p:cBhvr>
                                      <p:to x="100000" y="95000"/>
                                    </p:animScale>
                                    <p:animScale>
                                      <p:cBhvr>
                                        <p:cTn id="45" dur="166" decel="50000">
                                          <p:stCondLst>
                                            <p:cond delay="1834"/>
                                          </p:stCondLst>
                                        </p:cTn>
                                        <p:tgtEl>
                                          <p:spTgt spid="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wipe(down)">
                                      <p:cBhvr>
                                        <p:cTn id="68" dur="580">
                                          <p:stCondLst>
                                            <p:cond delay="0"/>
                                          </p:stCondLst>
                                        </p:cTn>
                                        <p:tgtEl>
                                          <p:spTgt spid="13"/>
                                        </p:tgtEl>
                                      </p:cBhvr>
                                    </p:animEffect>
                                    <p:anim calcmode="lin" valueType="num">
                                      <p:cBhvr>
                                        <p:cTn id="6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74" dur="26">
                                          <p:stCondLst>
                                            <p:cond delay="650"/>
                                          </p:stCondLst>
                                        </p:cTn>
                                        <p:tgtEl>
                                          <p:spTgt spid="13"/>
                                        </p:tgtEl>
                                      </p:cBhvr>
                                      <p:to x="100000" y="60000"/>
                                    </p:animScale>
                                    <p:animScale>
                                      <p:cBhvr>
                                        <p:cTn id="75" dur="166" decel="50000">
                                          <p:stCondLst>
                                            <p:cond delay="676"/>
                                          </p:stCondLst>
                                        </p:cTn>
                                        <p:tgtEl>
                                          <p:spTgt spid="13"/>
                                        </p:tgtEl>
                                      </p:cBhvr>
                                      <p:to x="100000" y="100000"/>
                                    </p:animScale>
                                    <p:animScale>
                                      <p:cBhvr>
                                        <p:cTn id="76" dur="26">
                                          <p:stCondLst>
                                            <p:cond delay="1312"/>
                                          </p:stCondLst>
                                        </p:cTn>
                                        <p:tgtEl>
                                          <p:spTgt spid="13"/>
                                        </p:tgtEl>
                                      </p:cBhvr>
                                      <p:to x="100000" y="80000"/>
                                    </p:animScale>
                                    <p:animScale>
                                      <p:cBhvr>
                                        <p:cTn id="77" dur="166" decel="50000">
                                          <p:stCondLst>
                                            <p:cond delay="1338"/>
                                          </p:stCondLst>
                                        </p:cTn>
                                        <p:tgtEl>
                                          <p:spTgt spid="13"/>
                                        </p:tgtEl>
                                      </p:cBhvr>
                                      <p:to x="100000" y="100000"/>
                                    </p:animScale>
                                    <p:animScale>
                                      <p:cBhvr>
                                        <p:cTn id="78" dur="26">
                                          <p:stCondLst>
                                            <p:cond delay="1642"/>
                                          </p:stCondLst>
                                        </p:cTn>
                                        <p:tgtEl>
                                          <p:spTgt spid="13"/>
                                        </p:tgtEl>
                                      </p:cBhvr>
                                      <p:to x="100000" y="90000"/>
                                    </p:animScale>
                                    <p:animScale>
                                      <p:cBhvr>
                                        <p:cTn id="79" dur="166" decel="50000">
                                          <p:stCondLst>
                                            <p:cond delay="1668"/>
                                          </p:stCondLst>
                                        </p:cTn>
                                        <p:tgtEl>
                                          <p:spTgt spid="13"/>
                                        </p:tgtEl>
                                      </p:cBhvr>
                                      <p:to x="100000" y="100000"/>
                                    </p:animScale>
                                    <p:animScale>
                                      <p:cBhvr>
                                        <p:cTn id="80" dur="26">
                                          <p:stCondLst>
                                            <p:cond delay="1808"/>
                                          </p:stCondLst>
                                        </p:cTn>
                                        <p:tgtEl>
                                          <p:spTgt spid="13"/>
                                        </p:tgtEl>
                                      </p:cBhvr>
                                      <p:to x="100000" y="95000"/>
                                    </p:animScale>
                                    <p:animScale>
                                      <p:cBhvr>
                                        <p:cTn id="81"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0" grpId="0" animBg="1"/>
      <p:bldP spid="12" grpId="0" animBg="1"/>
      <p:bldP spid="13"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عروض باور بوانت لعبد الله\صور مساعدة في البحوث\خلفيات بوور بوانت\0b282ff55f6aaf8bc965996defee3b81.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3" b="4876"/>
          <a:stretch/>
        </p:blipFill>
        <p:spPr bwMode="auto">
          <a:xfrm flipH="1">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زوايا مستديرة 2"/>
          <p:cNvSpPr/>
          <p:nvPr/>
        </p:nvSpPr>
        <p:spPr>
          <a:xfrm>
            <a:off x="731678" y="324611"/>
            <a:ext cx="7680643" cy="844233"/>
          </a:xfrm>
          <a:prstGeom prst="roundRect">
            <a:avLst>
              <a:gd name="adj" fmla="val 50000"/>
            </a:avLst>
          </a:prstGeom>
          <a:solidFill>
            <a:srgbClr val="FFFF00"/>
          </a:solidFill>
          <a:ln w="57150">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defPPr>
              <a:defRPr lang="fr-F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ar-DZ" sz="4000" b="1" u="sng" dirty="0">
                <a:solidFill>
                  <a:srgbClr val="C00000"/>
                </a:solidFill>
              </a:rPr>
              <a:t>قبل الترسيم (التحضير النفسي)</a:t>
            </a:r>
            <a:endParaRPr lang="fr-FR" sz="4000" b="1" u="sng" dirty="0">
              <a:solidFill>
                <a:srgbClr val="C00000"/>
              </a:solidFill>
            </a:endParaRPr>
          </a:p>
        </p:txBody>
      </p:sp>
      <p:sp>
        <p:nvSpPr>
          <p:cNvPr id="4" name="Rogner un rectangle avec un coin diagonal 6"/>
          <p:cNvSpPr/>
          <p:nvPr/>
        </p:nvSpPr>
        <p:spPr>
          <a:xfrm>
            <a:off x="302323" y="1556316"/>
            <a:ext cx="8539351" cy="828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ذكر الله وثقتك به يجعلك أكثر اطمئنانا واستعدادا، على أن يكون التخطيط المحكم مرافقا لهما. </a:t>
            </a:r>
            <a:endParaRPr lang="fr-FR" sz="2800" b="1" dirty="0">
              <a:solidFill>
                <a:schemeClr val="tx1"/>
              </a:solidFill>
              <a:cs typeface="+mj-cs"/>
            </a:endParaRPr>
          </a:p>
        </p:txBody>
      </p:sp>
      <p:sp>
        <p:nvSpPr>
          <p:cNvPr id="10" name="Rogner un rectangle avec un coin diagonal 6"/>
          <p:cNvSpPr/>
          <p:nvPr/>
        </p:nvSpPr>
        <p:spPr>
          <a:xfrm>
            <a:off x="302322" y="2660814"/>
            <a:ext cx="8539351" cy="830533"/>
          </a:xfrm>
          <a:prstGeom prst="snip2DiagRect">
            <a:avLst>
              <a:gd name="adj1" fmla="val 0"/>
              <a:gd name="adj2" fmla="val 29322"/>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كن واثقا أن اللجنة ليست للمعاينة ومراقبة أخطائك فقط،  بل للمرافقة والمساعدة على تطوير أدائك في المستقبل.</a:t>
            </a:r>
            <a:endParaRPr lang="fr-FR" sz="2800" b="1" dirty="0">
              <a:solidFill>
                <a:schemeClr val="tx1"/>
              </a:solidFill>
              <a:cs typeface="+mj-cs"/>
            </a:endParaRPr>
          </a:p>
        </p:txBody>
      </p:sp>
      <p:sp>
        <p:nvSpPr>
          <p:cNvPr id="12" name="Rogner un rectangle avec un coin diagonal 6"/>
          <p:cNvSpPr/>
          <p:nvPr/>
        </p:nvSpPr>
        <p:spPr>
          <a:xfrm>
            <a:off x="302319" y="3726270"/>
            <a:ext cx="8539351" cy="828000"/>
          </a:xfrm>
          <a:prstGeom prst="snip2DiagRect">
            <a:avLst>
              <a:gd name="adj1" fmla="val 0"/>
              <a:gd name="adj2" fmla="val 32271"/>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بدل جعل هذا اليوم يوم خوف ورعب، اجعله يوما تثبت فيه أحقيتك وجدارتك بهذا الترسيم، وقدرتك على أداء الرسالة</a:t>
            </a:r>
            <a:r>
              <a:rPr lang="ar-SA" sz="2800" b="1" dirty="0"/>
              <a:t>.</a:t>
            </a:r>
            <a:endParaRPr lang="fr-FR" sz="2800" b="1" dirty="0">
              <a:solidFill>
                <a:schemeClr val="tx1"/>
              </a:solidFill>
              <a:cs typeface="+mj-cs"/>
            </a:endParaRPr>
          </a:p>
        </p:txBody>
      </p:sp>
      <p:sp>
        <p:nvSpPr>
          <p:cNvPr id="13" name="Rogner un rectangle avec un coin diagonal 6"/>
          <p:cNvSpPr/>
          <p:nvPr/>
        </p:nvSpPr>
        <p:spPr>
          <a:xfrm>
            <a:off x="302319" y="4830768"/>
            <a:ext cx="8539351" cy="1874826"/>
          </a:xfrm>
          <a:prstGeom prst="snip2DiagRect">
            <a:avLst>
              <a:gd name="adj1" fmla="val 0"/>
              <a:gd name="adj2" fmla="val 19054"/>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لا تحضر درسك مع متعلميك ظنا منك أن اللجنة لا تنتبه لذلك، ناهيك عن عدم جواز ذلك من الناحية الشرعية، لكن هذا لا يمنع أن تطلب من المتعلمين قراءة نص القراءة أو تحضير درس فهذا عادي خاصة وأن الأستاذ يقوم بذلك حتى في الأيام العادية.</a:t>
            </a:r>
            <a:endParaRPr lang="fr-FR" sz="2800" b="1" dirty="0">
              <a:solidFill>
                <a:schemeClr val="tx1"/>
              </a:solidFill>
              <a:cs typeface="+mj-cs"/>
            </a:endParaRPr>
          </a:p>
        </p:txBody>
      </p:sp>
    </p:spTree>
    <p:extLst>
      <p:ext uri="{BB962C8B-B14F-4D97-AF65-F5344CB8AC3E}">
        <p14:creationId xmlns:p14="http://schemas.microsoft.com/office/powerpoint/2010/main" val="14032215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80">
                                          <p:stCondLst>
                                            <p:cond delay="0"/>
                                          </p:stCondLst>
                                        </p:cTn>
                                        <p:tgtEl>
                                          <p:spTgt spid="10"/>
                                        </p:tgtEl>
                                      </p:cBhvr>
                                    </p:animEffect>
                                    <p:anim calcmode="lin" valueType="num">
                                      <p:cBhvr>
                                        <p:cTn id="3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8" dur="26">
                                          <p:stCondLst>
                                            <p:cond delay="650"/>
                                          </p:stCondLst>
                                        </p:cTn>
                                        <p:tgtEl>
                                          <p:spTgt spid="10"/>
                                        </p:tgtEl>
                                      </p:cBhvr>
                                      <p:to x="100000" y="60000"/>
                                    </p:animScale>
                                    <p:animScale>
                                      <p:cBhvr>
                                        <p:cTn id="39" dur="166" decel="50000">
                                          <p:stCondLst>
                                            <p:cond delay="676"/>
                                          </p:stCondLst>
                                        </p:cTn>
                                        <p:tgtEl>
                                          <p:spTgt spid="10"/>
                                        </p:tgtEl>
                                      </p:cBhvr>
                                      <p:to x="100000" y="100000"/>
                                    </p:animScale>
                                    <p:animScale>
                                      <p:cBhvr>
                                        <p:cTn id="40" dur="26">
                                          <p:stCondLst>
                                            <p:cond delay="1312"/>
                                          </p:stCondLst>
                                        </p:cTn>
                                        <p:tgtEl>
                                          <p:spTgt spid="10"/>
                                        </p:tgtEl>
                                      </p:cBhvr>
                                      <p:to x="100000" y="80000"/>
                                    </p:animScale>
                                    <p:animScale>
                                      <p:cBhvr>
                                        <p:cTn id="41" dur="166" decel="50000">
                                          <p:stCondLst>
                                            <p:cond delay="1338"/>
                                          </p:stCondLst>
                                        </p:cTn>
                                        <p:tgtEl>
                                          <p:spTgt spid="10"/>
                                        </p:tgtEl>
                                      </p:cBhvr>
                                      <p:to x="100000" y="100000"/>
                                    </p:animScale>
                                    <p:animScale>
                                      <p:cBhvr>
                                        <p:cTn id="42" dur="26">
                                          <p:stCondLst>
                                            <p:cond delay="1642"/>
                                          </p:stCondLst>
                                        </p:cTn>
                                        <p:tgtEl>
                                          <p:spTgt spid="10"/>
                                        </p:tgtEl>
                                      </p:cBhvr>
                                      <p:to x="100000" y="90000"/>
                                    </p:animScale>
                                    <p:animScale>
                                      <p:cBhvr>
                                        <p:cTn id="43" dur="166" decel="50000">
                                          <p:stCondLst>
                                            <p:cond delay="1668"/>
                                          </p:stCondLst>
                                        </p:cTn>
                                        <p:tgtEl>
                                          <p:spTgt spid="10"/>
                                        </p:tgtEl>
                                      </p:cBhvr>
                                      <p:to x="100000" y="100000"/>
                                    </p:animScale>
                                    <p:animScale>
                                      <p:cBhvr>
                                        <p:cTn id="44" dur="26">
                                          <p:stCondLst>
                                            <p:cond delay="1808"/>
                                          </p:stCondLst>
                                        </p:cTn>
                                        <p:tgtEl>
                                          <p:spTgt spid="10"/>
                                        </p:tgtEl>
                                      </p:cBhvr>
                                      <p:to x="100000" y="95000"/>
                                    </p:animScale>
                                    <p:animScale>
                                      <p:cBhvr>
                                        <p:cTn id="45" dur="166" decel="50000">
                                          <p:stCondLst>
                                            <p:cond delay="1834"/>
                                          </p:stCondLst>
                                        </p:cTn>
                                        <p:tgtEl>
                                          <p:spTgt spid="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wipe(down)">
                                      <p:cBhvr>
                                        <p:cTn id="68" dur="580">
                                          <p:stCondLst>
                                            <p:cond delay="0"/>
                                          </p:stCondLst>
                                        </p:cTn>
                                        <p:tgtEl>
                                          <p:spTgt spid="13"/>
                                        </p:tgtEl>
                                      </p:cBhvr>
                                    </p:animEffect>
                                    <p:anim calcmode="lin" valueType="num">
                                      <p:cBhvr>
                                        <p:cTn id="6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74" dur="26">
                                          <p:stCondLst>
                                            <p:cond delay="650"/>
                                          </p:stCondLst>
                                        </p:cTn>
                                        <p:tgtEl>
                                          <p:spTgt spid="13"/>
                                        </p:tgtEl>
                                      </p:cBhvr>
                                      <p:to x="100000" y="60000"/>
                                    </p:animScale>
                                    <p:animScale>
                                      <p:cBhvr>
                                        <p:cTn id="75" dur="166" decel="50000">
                                          <p:stCondLst>
                                            <p:cond delay="676"/>
                                          </p:stCondLst>
                                        </p:cTn>
                                        <p:tgtEl>
                                          <p:spTgt spid="13"/>
                                        </p:tgtEl>
                                      </p:cBhvr>
                                      <p:to x="100000" y="100000"/>
                                    </p:animScale>
                                    <p:animScale>
                                      <p:cBhvr>
                                        <p:cTn id="76" dur="26">
                                          <p:stCondLst>
                                            <p:cond delay="1312"/>
                                          </p:stCondLst>
                                        </p:cTn>
                                        <p:tgtEl>
                                          <p:spTgt spid="13"/>
                                        </p:tgtEl>
                                      </p:cBhvr>
                                      <p:to x="100000" y="80000"/>
                                    </p:animScale>
                                    <p:animScale>
                                      <p:cBhvr>
                                        <p:cTn id="77" dur="166" decel="50000">
                                          <p:stCondLst>
                                            <p:cond delay="1338"/>
                                          </p:stCondLst>
                                        </p:cTn>
                                        <p:tgtEl>
                                          <p:spTgt spid="13"/>
                                        </p:tgtEl>
                                      </p:cBhvr>
                                      <p:to x="100000" y="100000"/>
                                    </p:animScale>
                                    <p:animScale>
                                      <p:cBhvr>
                                        <p:cTn id="78" dur="26">
                                          <p:stCondLst>
                                            <p:cond delay="1642"/>
                                          </p:stCondLst>
                                        </p:cTn>
                                        <p:tgtEl>
                                          <p:spTgt spid="13"/>
                                        </p:tgtEl>
                                      </p:cBhvr>
                                      <p:to x="100000" y="90000"/>
                                    </p:animScale>
                                    <p:animScale>
                                      <p:cBhvr>
                                        <p:cTn id="79" dur="166" decel="50000">
                                          <p:stCondLst>
                                            <p:cond delay="1668"/>
                                          </p:stCondLst>
                                        </p:cTn>
                                        <p:tgtEl>
                                          <p:spTgt spid="13"/>
                                        </p:tgtEl>
                                      </p:cBhvr>
                                      <p:to x="100000" y="100000"/>
                                    </p:animScale>
                                    <p:animScale>
                                      <p:cBhvr>
                                        <p:cTn id="80" dur="26">
                                          <p:stCondLst>
                                            <p:cond delay="1808"/>
                                          </p:stCondLst>
                                        </p:cTn>
                                        <p:tgtEl>
                                          <p:spTgt spid="13"/>
                                        </p:tgtEl>
                                      </p:cBhvr>
                                      <p:to x="100000" y="95000"/>
                                    </p:animScale>
                                    <p:animScale>
                                      <p:cBhvr>
                                        <p:cTn id="81"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0" grpId="0" animBg="1"/>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عروض باور بوانت لعبد الله\صور مساعدة في البحوث\خلفيات بوور بوانت\0b282ff55f6aaf8bc965996defee3b81.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3" b="4876"/>
          <a:stretch/>
        </p:blipFill>
        <p:spPr bwMode="auto">
          <a:xfrm flipH="1">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زوايا مستديرة 2"/>
          <p:cNvSpPr/>
          <p:nvPr/>
        </p:nvSpPr>
        <p:spPr>
          <a:xfrm>
            <a:off x="731678" y="324611"/>
            <a:ext cx="7680643" cy="844233"/>
          </a:xfrm>
          <a:prstGeom prst="roundRect">
            <a:avLst>
              <a:gd name="adj" fmla="val 50000"/>
            </a:avLst>
          </a:prstGeom>
          <a:solidFill>
            <a:srgbClr val="FFFF00"/>
          </a:solidFill>
          <a:ln w="57150">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defPPr>
              <a:defRPr lang="fr-F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ar-DZ" sz="4000" b="1" u="sng" dirty="0">
                <a:solidFill>
                  <a:srgbClr val="C00000"/>
                </a:solidFill>
              </a:rPr>
              <a:t>قبل الترسيم (التحضير المادي)</a:t>
            </a:r>
            <a:endParaRPr lang="fr-FR" sz="4000" b="1" u="sng" dirty="0">
              <a:solidFill>
                <a:srgbClr val="C00000"/>
              </a:solidFill>
            </a:endParaRPr>
          </a:p>
        </p:txBody>
      </p:sp>
      <p:sp>
        <p:nvSpPr>
          <p:cNvPr id="4" name="Rogner un rectangle avec un coin diagonal 6"/>
          <p:cNvSpPr/>
          <p:nvPr/>
        </p:nvSpPr>
        <p:spPr>
          <a:xfrm>
            <a:off x="302323" y="1708721"/>
            <a:ext cx="8539351" cy="828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لا تهتم كثيرا في تزيين المذكرات بقدر ما تهتم بتوضيح الأهداف وخطوات الوصول إليها. </a:t>
            </a:r>
            <a:endParaRPr lang="fr-FR" sz="2800" b="1" dirty="0">
              <a:solidFill>
                <a:schemeClr val="tx1"/>
              </a:solidFill>
              <a:cs typeface="+mj-cs"/>
            </a:endParaRPr>
          </a:p>
        </p:txBody>
      </p:sp>
      <p:sp>
        <p:nvSpPr>
          <p:cNvPr id="10" name="Rogner un rectangle avec un coin diagonal 6"/>
          <p:cNvSpPr/>
          <p:nvPr/>
        </p:nvSpPr>
        <p:spPr>
          <a:xfrm>
            <a:off x="302322" y="2813219"/>
            <a:ext cx="8539351" cy="830533"/>
          </a:xfrm>
          <a:prstGeom prst="snip2DiagRect">
            <a:avLst>
              <a:gd name="adj1" fmla="val 0"/>
              <a:gd name="adj2" fmla="val 29322"/>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إن أخذت الأمور ببساطة فلن يتعبك التحضير المادي كثيرا، واطلب من المدير تحضير الوسائل مسبقا، واحضر الوسائل التي تحتاجها.</a:t>
            </a:r>
            <a:endParaRPr lang="fr-FR" sz="2800" b="1" dirty="0">
              <a:solidFill>
                <a:schemeClr val="tx1"/>
              </a:solidFill>
              <a:cs typeface="+mj-cs"/>
            </a:endParaRPr>
          </a:p>
        </p:txBody>
      </p:sp>
      <p:sp>
        <p:nvSpPr>
          <p:cNvPr id="12" name="Rogner un rectangle avec un coin diagonal 6"/>
          <p:cNvSpPr/>
          <p:nvPr/>
        </p:nvSpPr>
        <p:spPr>
          <a:xfrm>
            <a:off x="302319" y="3878675"/>
            <a:ext cx="8539351" cy="828000"/>
          </a:xfrm>
          <a:prstGeom prst="snip2DiagRect">
            <a:avLst>
              <a:gd name="adj1" fmla="val 0"/>
              <a:gd name="adj2" fmla="val 32271"/>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اختر أنشطة بسيطة وهادفة حسب مستوى متعلميك وتجنب التعقيد، والاجتهاد المبالغ فيه لأن عدم تجاوب المتعلمين يربكك ويحبط عزيمتك</a:t>
            </a:r>
            <a:r>
              <a:rPr lang="ar-SA" sz="2800" b="1" dirty="0"/>
              <a:t>.</a:t>
            </a:r>
            <a:endParaRPr lang="fr-FR" sz="2800" b="1" dirty="0">
              <a:solidFill>
                <a:schemeClr val="tx1"/>
              </a:solidFill>
              <a:cs typeface="+mj-cs"/>
            </a:endParaRPr>
          </a:p>
        </p:txBody>
      </p:sp>
      <p:sp>
        <p:nvSpPr>
          <p:cNvPr id="13" name="Rogner un rectangle avec un coin diagonal 6"/>
          <p:cNvSpPr/>
          <p:nvPr/>
        </p:nvSpPr>
        <p:spPr>
          <a:xfrm>
            <a:off x="302319" y="4983173"/>
            <a:ext cx="8539351" cy="134835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شاور رفاقك في اختيار الأنشطة لكن اللمسة الأخيرة تكون من صنعك، واضعا بعين الاعتبار مستوى متعلميك قدراتك والوقت المسموح به</a:t>
            </a:r>
            <a:r>
              <a:rPr lang="ar-SA" sz="2000" b="1" dirty="0"/>
              <a:t>.</a:t>
            </a:r>
            <a:r>
              <a:rPr lang="ar-SA" sz="2800" b="1" dirty="0"/>
              <a:t> </a:t>
            </a:r>
            <a:endParaRPr lang="fr-FR" sz="2800" b="1" dirty="0">
              <a:solidFill>
                <a:schemeClr val="tx1"/>
              </a:solidFill>
              <a:cs typeface="+mj-cs"/>
            </a:endParaRPr>
          </a:p>
        </p:txBody>
      </p:sp>
    </p:spTree>
    <p:extLst>
      <p:ext uri="{BB962C8B-B14F-4D97-AF65-F5344CB8AC3E}">
        <p14:creationId xmlns:p14="http://schemas.microsoft.com/office/powerpoint/2010/main" val="3956495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80">
                                          <p:stCondLst>
                                            <p:cond delay="0"/>
                                          </p:stCondLst>
                                        </p:cTn>
                                        <p:tgtEl>
                                          <p:spTgt spid="10"/>
                                        </p:tgtEl>
                                      </p:cBhvr>
                                    </p:animEffect>
                                    <p:anim calcmode="lin" valueType="num">
                                      <p:cBhvr>
                                        <p:cTn id="3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8" dur="26">
                                          <p:stCondLst>
                                            <p:cond delay="650"/>
                                          </p:stCondLst>
                                        </p:cTn>
                                        <p:tgtEl>
                                          <p:spTgt spid="10"/>
                                        </p:tgtEl>
                                      </p:cBhvr>
                                      <p:to x="100000" y="60000"/>
                                    </p:animScale>
                                    <p:animScale>
                                      <p:cBhvr>
                                        <p:cTn id="39" dur="166" decel="50000">
                                          <p:stCondLst>
                                            <p:cond delay="676"/>
                                          </p:stCondLst>
                                        </p:cTn>
                                        <p:tgtEl>
                                          <p:spTgt spid="10"/>
                                        </p:tgtEl>
                                      </p:cBhvr>
                                      <p:to x="100000" y="100000"/>
                                    </p:animScale>
                                    <p:animScale>
                                      <p:cBhvr>
                                        <p:cTn id="40" dur="26">
                                          <p:stCondLst>
                                            <p:cond delay="1312"/>
                                          </p:stCondLst>
                                        </p:cTn>
                                        <p:tgtEl>
                                          <p:spTgt spid="10"/>
                                        </p:tgtEl>
                                      </p:cBhvr>
                                      <p:to x="100000" y="80000"/>
                                    </p:animScale>
                                    <p:animScale>
                                      <p:cBhvr>
                                        <p:cTn id="41" dur="166" decel="50000">
                                          <p:stCondLst>
                                            <p:cond delay="1338"/>
                                          </p:stCondLst>
                                        </p:cTn>
                                        <p:tgtEl>
                                          <p:spTgt spid="10"/>
                                        </p:tgtEl>
                                      </p:cBhvr>
                                      <p:to x="100000" y="100000"/>
                                    </p:animScale>
                                    <p:animScale>
                                      <p:cBhvr>
                                        <p:cTn id="42" dur="26">
                                          <p:stCondLst>
                                            <p:cond delay="1642"/>
                                          </p:stCondLst>
                                        </p:cTn>
                                        <p:tgtEl>
                                          <p:spTgt spid="10"/>
                                        </p:tgtEl>
                                      </p:cBhvr>
                                      <p:to x="100000" y="90000"/>
                                    </p:animScale>
                                    <p:animScale>
                                      <p:cBhvr>
                                        <p:cTn id="43" dur="166" decel="50000">
                                          <p:stCondLst>
                                            <p:cond delay="1668"/>
                                          </p:stCondLst>
                                        </p:cTn>
                                        <p:tgtEl>
                                          <p:spTgt spid="10"/>
                                        </p:tgtEl>
                                      </p:cBhvr>
                                      <p:to x="100000" y="100000"/>
                                    </p:animScale>
                                    <p:animScale>
                                      <p:cBhvr>
                                        <p:cTn id="44" dur="26">
                                          <p:stCondLst>
                                            <p:cond delay="1808"/>
                                          </p:stCondLst>
                                        </p:cTn>
                                        <p:tgtEl>
                                          <p:spTgt spid="10"/>
                                        </p:tgtEl>
                                      </p:cBhvr>
                                      <p:to x="100000" y="95000"/>
                                    </p:animScale>
                                    <p:animScale>
                                      <p:cBhvr>
                                        <p:cTn id="45" dur="166" decel="50000">
                                          <p:stCondLst>
                                            <p:cond delay="1834"/>
                                          </p:stCondLst>
                                        </p:cTn>
                                        <p:tgtEl>
                                          <p:spTgt spid="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wipe(down)">
                                      <p:cBhvr>
                                        <p:cTn id="68" dur="580">
                                          <p:stCondLst>
                                            <p:cond delay="0"/>
                                          </p:stCondLst>
                                        </p:cTn>
                                        <p:tgtEl>
                                          <p:spTgt spid="13"/>
                                        </p:tgtEl>
                                      </p:cBhvr>
                                    </p:animEffect>
                                    <p:anim calcmode="lin" valueType="num">
                                      <p:cBhvr>
                                        <p:cTn id="6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74" dur="26">
                                          <p:stCondLst>
                                            <p:cond delay="650"/>
                                          </p:stCondLst>
                                        </p:cTn>
                                        <p:tgtEl>
                                          <p:spTgt spid="13"/>
                                        </p:tgtEl>
                                      </p:cBhvr>
                                      <p:to x="100000" y="60000"/>
                                    </p:animScale>
                                    <p:animScale>
                                      <p:cBhvr>
                                        <p:cTn id="75" dur="166" decel="50000">
                                          <p:stCondLst>
                                            <p:cond delay="676"/>
                                          </p:stCondLst>
                                        </p:cTn>
                                        <p:tgtEl>
                                          <p:spTgt spid="13"/>
                                        </p:tgtEl>
                                      </p:cBhvr>
                                      <p:to x="100000" y="100000"/>
                                    </p:animScale>
                                    <p:animScale>
                                      <p:cBhvr>
                                        <p:cTn id="76" dur="26">
                                          <p:stCondLst>
                                            <p:cond delay="1312"/>
                                          </p:stCondLst>
                                        </p:cTn>
                                        <p:tgtEl>
                                          <p:spTgt spid="13"/>
                                        </p:tgtEl>
                                      </p:cBhvr>
                                      <p:to x="100000" y="80000"/>
                                    </p:animScale>
                                    <p:animScale>
                                      <p:cBhvr>
                                        <p:cTn id="77" dur="166" decel="50000">
                                          <p:stCondLst>
                                            <p:cond delay="1338"/>
                                          </p:stCondLst>
                                        </p:cTn>
                                        <p:tgtEl>
                                          <p:spTgt spid="13"/>
                                        </p:tgtEl>
                                      </p:cBhvr>
                                      <p:to x="100000" y="100000"/>
                                    </p:animScale>
                                    <p:animScale>
                                      <p:cBhvr>
                                        <p:cTn id="78" dur="26">
                                          <p:stCondLst>
                                            <p:cond delay="1642"/>
                                          </p:stCondLst>
                                        </p:cTn>
                                        <p:tgtEl>
                                          <p:spTgt spid="13"/>
                                        </p:tgtEl>
                                      </p:cBhvr>
                                      <p:to x="100000" y="90000"/>
                                    </p:animScale>
                                    <p:animScale>
                                      <p:cBhvr>
                                        <p:cTn id="79" dur="166" decel="50000">
                                          <p:stCondLst>
                                            <p:cond delay="1668"/>
                                          </p:stCondLst>
                                        </p:cTn>
                                        <p:tgtEl>
                                          <p:spTgt spid="13"/>
                                        </p:tgtEl>
                                      </p:cBhvr>
                                      <p:to x="100000" y="100000"/>
                                    </p:animScale>
                                    <p:animScale>
                                      <p:cBhvr>
                                        <p:cTn id="80" dur="26">
                                          <p:stCondLst>
                                            <p:cond delay="1808"/>
                                          </p:stCondLst>
                                        </p:cTn>
                                        <p:tgtEl>
                                          <p:spTgt spid="13"/>
                                        </p:tgtEl>
                                      </p:cBhvr>
                                      <p:to x="100000" y="95000"/>
                                    </p:animScale>
                                    <p:animScale>
                                      <p:cBhvr>
                                        <p:cTn id="81"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0" grpId="0" animBg="1"/>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عروض باور بوانت لعبد الله\صور مساعدة في البحوث\خلفيات بوور بوانت\0b282ff55f6aaf8bc965996defee3b81.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3" b="4876"/>
          <a:stretch/>
        </p:blipFill>
        <p:spPr bwMode="auto">
          <a:xfrm flipH="1">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زوايا مستديرة 2"/>
          <p:cNvSpPr/>
          <p:nvPr/>
        </p:nvSpPr>
        <p:spPr>
          <a:xfrm>
            <a:off x="731678" y="324611"/>
            <a:ext cx="7680643" cy="844233"/>
          </a:xfrm>
          <a:prstGeom prst="roundRect">
            <a:avLst>
              <a:gd name="adj" fmla="val 50000"/>
            </a:avLst>
          </a:prstGeom>
          <a:solidFill>
            <a:srgbClr val="FFFF00"/>
          </a:solidFill>
          <a:ln w="57150">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defPPr>
              <a:defRPr lang="fr-F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ar-DZ" sz="4000" b="1" u="sng" dirty="0">
                <a:solidFill>
                  <a:srgbClr val="C00000"/>
                </a:solidFill>
              </a:rPr>
              <a:t>يوم الترسيم ( قبيل الترسيم)</a:t>
            </a:r>
            <a:endParaRPr lang="fr-FR" sz="4000" b="1" u="sng" dirty="0">
              <a:solidFill>
                <a:srgbClr val="C00000"/>
              </a:solidFill>
            </a:endParaRPr>
          </a:p>
        </p:txBody>
      </p:sp>
      <p:sp>
        <p:nvSpPr>
          <p:cNvPr id="4" name="Rogner un rectangle avec un coin diagonal 6"/>
          <p:cNvSpPr/>
          <p:nvPr/>
        </p:nvSpPr>
        <p:spPr>
          <a:xfrm>
            <a:off x="302323" y="1708721"/>
            <a:ext cx="8539351" cy="828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أخبر متعلميك بأن هناك ضيوفا يريدون زيارتهم فعليهم أن يبقوا مهذبين وعاديين ولا يكثرون النظر إليهم. </a:t>
            </a:r>
            <a:endParaRPr lang="fr-FR" sz="2800" b="1" dirty="0">
              <a:solidFill>
                <a:schemeClr val="tx1"/>
              </a:solidFill>
              <a:cs typeface="+mj-cs"/>
            </a:endParaRPr>
          </a:p>
        </p:txBody>
      </p:sp>
      <p:sp>
        <p:nvSpPr>
          <p:cNvPr id="10" name="Rogner un rectangle avec un coin diagonal 6"/>
          <p:cNvSpPr/>
          <p:nvPr/>
        </p:nvSpPr>
        <p:spPr>
          <a:xfrm>
            <a:off x="302322" y="2813219"/>
            <a:ext cx="8539351" cy="830533"/>
          </a:xfrm>
          <a:prstGeom prst="snip2DiagRect">
            <a:avLst>
              <a:gd name="adj1" fmla="val 0"/>
              <a:gd name="adj2" fmla="val 29322"/>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تأكد من أن الوسائل كلها عندك، بما فيها أقلام السبورة، وتأكد من توفر اللوحة والطبشور عند كل متعلم حتى لا ترتبك لاحقا.</a:t>
            </a:r>
            <a:endParaRPr lang="fr-FR" sz="2800" b="1" dirty="0">
              <a:solidFill>
                <a:schemeClr val="tx1"/>
              </a:solidFill>
              <a:cs typeface="+mj-cs"/>
            </a:endParaRPr>
          </a:p>
        </p:txBody>
      </p:sp>
      <p:sp>
        <p:nvSpPr>
          <p:cNvPr id="12" name="Rogner un rectangle avec un coin diagonal 6"/>
          <p:cNvSpPr/>
          <p:nvPr/>
        </p:nvSpPr>
        <p:spPr>
          <a:xfrm>
            <a:off x="302319" y="3878675"/>
            <a:ext cx="8539351" cy="828000"/>
          </a:xfrm>
          <a:prstGeom prst="snip2DiagRect">
            <a:avLst>
              <a:gd name="adj1" fmla="val 0"/>
              <a:gd name="adj2" fmla="val 32271"/>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لا تجعل تركيزك منصبا على حضور اللجنة فتأخرهم يجعلك تتوتر وترتبك، لذلك حاول أن تضع أنشطة ترفيهية للمتعلمين ريثما تحضر</a:t>
            </a:r>
            <a:r>
              <a:rPr lang="ar-SA" sz="2800" b="1" dirty="0"/>
              <a:t>.</a:t>
            </a:r>
            <a:endParaRPr lang="fr-FR" sz="2800" b="1" dirty="0">
              <a:solidFill>
                <a:schemeClr val="tx1"/>
              </a:solidFill>
              <a:cs typeface="+mj-cs"/>
            </a:endParaRPr>
          </a:p>
        </p:txBody>
      </p:sp>
      <p:sp>
        <p:nvSpPr>
          <p:cNvPr id="13" name="Rogner un rectangle avec un coin diagonal 6"/>
          <p:cNvSpPr/>
          <p:nvPr/>
        </p:nvSpPr>
        <p:spPr>
          <a:xfrm>
            <a:off x="302319" y="4983173"/>
            <a:ext cx="8539351" cy="864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لا تجادل كثيرا زملائك وأخبرهم أنك مستعد، ولا تحاول تغيير خططك في اللحظة الأخيرة</a:t>
            </a:r>
            <a:r>
              <a:rPr lang="ar-SA" sz="2000" b="1" dirty="0"/>
              <a:t>.</a:t>
            </a:r>
            <a:r>
              <a:rPr lang="ar-SA" sz="2800" b="1" dirty="0"/>
              <a:t> </a:t>
            </a:r>
            <a:endParaRPr lang="fr-FR" sz="2800" b="1" dirty="0">
              <a:solidFill>
                <a:schemeClr val="tx1"/>
              </a:solidFill>
              <a:cs typeface="+mj-cs"/>
            </a:endParaRPr>
          </a:p>
        </p:txBody>
      </p:sp>
      <p:sp>
        <p:nvSpPr>
          <p:cNvPr id="9" name="Rogner un rectangle avec un coin diagonal 6"/>
          <p:cNvSpPr/>
          <p:nvPr/>
        </p:nvSpPr>
        <p:spPr>
          <a:xfrm>
            <a:off x="302318" y="6024971"/>
            <a:ext cx="8539351" cy="611356"/>
          </a:xfrm>
          <a:prstGeom prst="snip2DiagRect">
            <a:avLst>
              <a:gd name="adj1" fmla="val 0"/>
              <a:gd name="adj2" fmla="val 24811"/>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ضع كل الوثائق التي تطلبها اللجنة في متناولهم دون أن يطالبوك بها</a:t>
            </a:r>
            <a:r>
              <a:rPr lang="ar-SA" sz="2000" b="1" dirty="0"/>
              <a:t>.</a:t>
            </a:r>
            <a:r>
              <a:rPr lang="ar-SA" sz="2800" b="1" dirty="0"/>
              <a:t> </a:t>
            </a:r>
            <a:endParaRPr lang="fr-FR" sz="2800" b="1" dirty="0">
              <a:solidFill>
                <a:schemeClr val="tx1"/>
              </a:solidFill>
              <a:cs typeface="+mj-cs"/>
            </a:endParaRPr>
          </a:p>
        </p:txBody>
      </p:sp>
    </p:spTree>
    <p:extLst>
      <p:ext uri="{BB962C8B-B14F-4D97-AF65-F5344CB8AC3E}">
        <p14:creationId xmlns:p14="http://schemas.microsoft.com/office/powerpoint/2010/main" val="763629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80">
                                          <p:stCondLst>
                                            <p:cond delay="0"/>
                                          </p:stCondLst>
                                        </p:cTn>
                                        <p:tgtEl>
                                          <p:spTgt spid="10"/>
                                        </p:tgtEl>
                                      </p:cBhvr>
                                    </p:animEffect>
                                    <p:anim calcmode="lin" valueType="num">
                                      <p:cBhvr>
                                        <p:cTn id="3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8" dur="26">
                                          <p:stCondLst>
                                            <p:cond delay="650"/>
                                          </p:stCondLst>
                                        </p:cTn>
                                        <p:tgtEl>
                                          <p:spTgt spid="10"/>
                                        </p:tgtEl>
                                      </p:cBhvr>
                                      <p:to x="100000" y="60000"/>
                                    </p:animScale>
                                    <p:animScale>
                                      <p:cBhvr>
                                        <p:cTn id="39" dur="166" decel="50000">
                                          <p:stCondLst>
                                            <p:cond delay="676"/>
                                          </p:stCondLst>
                                        </p:cTn>
                                        <p:tgtEl>
                                          <p:spTgt spid="10"/>
                                        </p:tgtEl>
                                      </p:cBhvr>
                                      <p:to x="100000" y="100000"/>
                                    </p:animScale>
                                    <p:animScale>
                                      <p:cBhvr>
                                        <p:cTn id="40" dur="26">
                                          <p:stCondLst>
                                            <p:cond delay="1312"/>
                                          </p:stCondLst>
                                        </p:cTn>
                                        <p:tgtEl>
                                          <p:spTgt spid="10"/>
                                        </p:tgtEl>
                                      </p:cBhvr>
                                      <p:to x="100000" y="80000"/>
                                    </p:animScale>
                                    <p:animScale>
                                      <p:cBhvr>
                                        <p:cTn id="41" dur="166" decel="50000">
                                          <p:stCondLst>
                                            <p:cond delay="1338"/>
                                          </p:stCondLst>
                                        </p:cTn>
                                        <p:tgtEl>
                                          <p:spTgt spid="10"/>
                                        </p:tgtEl>
                                      </p:cBhvr>
                                      <p:to x="100000" y="100000"/>
                                    </p:animScale>
                                    <p:animScale>
                                      <p:cBhvr>
                                        <p:cTn id="42" dur="26">
                                          <p:stCondLst>
                                            <p:cond delay="1642"/>
                                          </p:stCondLst>
                                        </p:cTn>
                                        <p:tgtEl>
                                          <p:spTgt spid="10"/>
                                        </p:tgtEl>
                                      </p:cBhvr>
                                      <p:to x="100000" y="90000"/>
                                    </p:animScale>
                                    <p:animScale>
                                      <p:cBhvr>
                                        <p:cTn id="43" dur="166" decel="50000">
                                          <p:stCondLst>
                                            <p:cond delay="1668"/>
                                          </p:stCondLst>
                                        </p:cTn>
                                        <p:tgtEl>
                                          <p:spTgt spid="10"/>
                                        </p:tgtEl>
                                      </p:cBhvr>
                                      <p:to x="100000" y="100000"/>
                                    </p:animScale>
                                    <p:animScale>
                                      <p:cBhvr>
                                        <p:cTn id="44" dur="26">
                                          <p:stCondLst>
                                            <p:cond delay="1808"/>
                                          </p:stCondLst>
                                        </p:cTn>
                                        <p:tgtEl>
                                          <p:spTgt spid="10"/>
                                        </p:tgtEl>
                                      </p:cBhvr>
                                      <p:to x="100000" y="95000"/>
                                    </p:animScale>
                                    <p:animScale>
                                      <p:cBhvr>
                                        <p:cTn id="45" dur="166" decel="50000">
                                          <p:stCondLst>
                                            <p:cond delay="1834"/>
                                          </p:stCondLst>
                                        </p:cTn>
                                        <p:tgtEl>
                                          <p:spTgt spid="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wipe(down)">
                                      <p:cBhvr>
                                        <p:cTn id="68" dur="580">
                                          <p:stCondLst>
                                            <p:cond delay="0"/>
                                          </p:stCondLst>
                                        </p:cTn>
                                        <p:tgtEl>
                                          <p:spTgt spid="13"/>
                                        </p:tgtEl>
                                      </p:cBhvr>
                                    </p:animEffect>
                                    <p:anim calcmode="lin" valueType="num">
                                      <p:cBhvr>
                                        <p:cTn id="6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74" dur="26">
                                          <p:stCondLst>
                                            <p:cond delay="650"/>
                                          </p:stCondLst>
                                        </p:cTn>
                                        <p:tgtEl>
                                          <p:spTgt spid="13"/>
                                        </p:tgtEl>
                                      </p:cBhvr>
                                      <p:to x="100000" y="60000"/>
                                    </p:animScale>
                                    <p:animScale>
                                      <p:cBhvr>
                                        <p:cTn id="75" dur="166" decel="50000">
                                          <p:stCondLst>
                                            <p:cond delay="676"/>
                                          </p:stCondLst>
                                        </p:cTn>
                                        <p:tgtEl>
                                          <p:spTgt spid="13"/>
                                        </p:tgtEl>
                                      </p:cBhvr>
                                      <p:to x="100000" y="100000"/>
                                    </p:animScale>
                                    <p:animScale>
                                      <p:cBhvr>
                                        <p:cTn id="76" dur="26">
                                          <p:stCondLst>
                                            <p:cond delay="1312"/>
                                          </p:stCondLst>
                                        </p:cTn>
                                        <p:tgtEl>
                                          <p:spTgt spid="13"/>
                                        </p:tgtEl>
                                      </p:cBhvr>
                                      <p:to x="100000" y="80000"/>
                                    </p:animScale>
                                    <p:animScale>
                                      <p:cBhvr>
                                        <p:cTn id="77" dur="166" decel="50000">
                                          <p:stCondLst>
                                            <p:cond delay="1338"/>
                                          </p:stCondLst>
                                        </p:cTn>
                                        <p:tgtEl>
                                          <p:spTgt spid="13"/>
                                        </p:tgtEl>
                                      </p:cBhvr>
                                      <p:to x="100000" y="100000"/>
                                    </p:animScale>
                                    <p:animScale>
                                      <p:cBhvr>
                                        <p:cTn id="78" dur="26">
                                          <p:stCondLst>
                                            <p:cond delay="1642"/>
                                          </p:stCondLst>
                                        </p:cTn>
                                        <p:tgtEl>
                                          <p:spTgt spid="13"/>
                                        </p:tgtEl>
                                      </p:cBhvr>
                                      <p:to x="100000" y="90000"/>
                                    </p:animScale>
                                    <p:animScale>
                                      <p:cBhvr>
                                        <p:cTn id="79" dur="166" decel="50000">
                                          <p:stCondLst>
                                            <p:cond delay="1668"/>
                                          </p:stCondLst>
                                        </p:cTn>
                                        <p:tgtEl>
                                          <p:spTgt spid="13"/>
                                        </p:tgtEl>
                                      </p:cBhvr>
                                      <p:to x="100000" y="100000"/>
                                    </p:animScale>
                                    <p:animScale>
                                      <p:cBhvr>
                                        <p:cTn id="80" dur="26">
                                          <p:stCondLst>
                                            <p:cond delay="1808"/>
                                          </p:stCondLst>
                                        </p:cTn>
                                        <p:tgtEl>
                                          <p:spTgt spid="13"/>
                                        </p:tgtEl>
                                      </p:cBhvr>
                                      <p:to x="100000" y="95000"/>
                                    </p:animScale>
                                    <p:animScale>
                                      <p:cBhvr>
                                        <p:cTn id="81" dur="166" decel="50000">
                                          <p:stCondLst>
                                            <p:cond delay="1834"/>
                                          </p:stCondLst>
                                        </p:cTn>
                                        <p:tgtEl>
                                          <p:spTgt spid="13"/>
                                        </p:tgtEl>
                                      </p:cBhvr>
                                      <p:to x="100000" y="100000"/>
                                    </p:animScale>
                                  </p:childTnLst>
                                </p:cTn>
                              </p:par>
                            </p:childTnLst>
                          </p:cTn>
                        </p:par>
                      </p:childTnLst>
                    </p:cTn>
                  </p:par>
                  <p:par>
                    <p:cTn id="82" fill="hold">
                      <p:stCondLst>
                        <p:cond delay="indefinite"/>
                      </p:stCondLst>
                      <p:childTnLst>
                        <p:par>
                          <p:cTn id="83" fill="hold">
                            <p:stCondLst>
                              <p:cond delay="0"/>
                            </p:stCondLst>
                            <p:childTnLst>
                              <p:par>
                                <p:cTn id="84" presetID="26" presetClass="entr" presetSubtype="0" fill="hold" grpId="0" nodeType="clickEffect">
                                  <p:stCondLst>
                                    <p:cond delay="0"/>
                                  </p:stCondLst>
                                  <p:childTnLst>
                                    <p:set>
                                      <p:cBhvr>
                                        <p:cTn id="85" dur="1" fill="hold">
                                          <p:stCondLst>
                                            <p:cond delay="0"/>
                                          </p:stCondLst>
                                        </p:cTn>
                                        <p:tgtEl>
                                          <p:spTgt spid="9"/>
                                        </p:tgtEl>
                                        <p:attrNameLst>
                                          <p:attrName>style.visibility</p:attrName>
                                        </p:attrNameLst>
                                      </p:cBhvr>
                                      <p:to>
                                        <p:strVal val="visible"/>
                                      </p:to>
                                    </p:set>
                                    <p:animEffect transition="in" filter="wipe(down)">
                                      <p:cBhvr>
                                        <p:cTn id="86" dur="580">
                                          <p:stCondLst>
                                            <p:cond delay="0"/>
                                          </p:stCondLst>
                                        </p:cTn>
                                        <p:tgtEl>
                                          <p:spTgt spid="9"/>
                                        </p:tgtEl>
                                      </p:cBhvr>
                                    </p:animEffect>
                                    <p:anim calcmode="lin" valueType="num">
                                      <p:cBhvr>
                                        <p:cTn id="87" dur="1822" tmFilter="0,0; 0.14,0.36; 0.43,0.73; 0.71,0.91; 1.0,1.0">
                                          <p:stCondLst>
                                            <p:cond delay="0"/>
                                          </p:stCondLst>
                                        </p:cTn>
                                        <p:tgtEl>
                                          <p:spTgt spid="9"/>
                                        </p:tgtEl>
                                        <p:attrNameLst>
                                          <p:attrName>ppt_x</p:attrName>
                                        </p:attrNameLst>
                                      </p:cBhvr>
                                      <p:tavLst>
                                        <p:tav tm="0">
                                          <p:val>
                                            <p:strVal val="#ppt_x-0.25"/>
                                          </p:val>
                                        </p:tav>
                                        <p:tav tm="100000">
                                          <p:val>
                                            <p:strVal val="#ppt_x"/>
                                          </p:val>
                                        </p:tav>
                                      </p:tavLst>
                                    </p:anim>
                                    <p:anim calcmode="lin" valueType="num">
                                      <p:cBhvr>
                                        <p:cTn id="88" dur="664" tmFilter="0.0,0.0; 0.25,0.07; 0.50,0.2; 0.75,0.467; 1.0,1.0">
                                          <p:stCondLst>
                                            <p:cond delay="0"/>
                                          </p:stCondLst>
                                        </p:cTn>
                                        <p:tgtEl>
                                          <p:spTgt spid="9"/>
                                        </p:tgtEl>
                                        <p:attrNameLst>
                                          <p:attrName>ppt_y</p:attrName>
                                        </p:attrNameLst>
                                      </p:cBhvr>
                                      <p:tavLst>
                                        <p:tav tm="0" fmla="#ppt_y-sin(pi*$)/3">
                                          <p:val>
                                            <p:fltVal val="0.5"/>
                                          </p:val>
                                        </p:tav>
                                        <p:tav tm="100000">
                                          <p:val>
                                            <p:fltVal val="1"/>
                                          </p:val>
                                        </p:tav>
                                      </p:tavLst>
                                    </p:anim>
                                    <p:anim calcmode="lin" valueType="num">
                                      <p:cBhvr>
                                        <p:cTn id="89" dur="664" tmFilter="0, 0; 0.125,0.2665; 0.25,0.4; 0.375,0.465; 0.5,0.5;  0.625,0.535; 0.75,0.6; 0.875,0.7335; 1,1">
                                          <p:stCondLst>
                                            <p:cond delay="664"/>
                                          </p:stCondLst>
                                        </p:cTn>
                                        <p:tgtEl>
                                          <p:spTgt spid="9"/>
                                        </p:tgtEl>
                                        <p:attrNameLst>
                                          <p:attrName>ppt_y</p:attrName>
                                        </p:attrNameLst>
                                      </p:cBhvr>
                                      <p:tavLst>
                                        <p:tav tm="0" fmla="#ppt_y-sin(pi*$)/9">
                                          <p:val>
                                            <p:fltVal val="0"/>
                                          </p:val>
                                        </p:tav>
                                        <p:tav tm="100000">
                                          <p:val>
                                            <p:fltVal val="1"/>
                                          </p:val>
                                        </p:tav>
                                      </p:tavLst>
                                    </p:anim>
                                    <p:anim calcmode="lin" valueType="num">
                                      <p:cBhvr>
                                        <p:cTn id="90" dur="332" tmFilter="0, 0; 0.125,0.2665; 0.25,0.4; 0.375,0.465; 0.5,0.5;  0.625,0.535; 0.75,0.6; 0.875,0.7335; 1,1">
                                          <p:stCondLst>
                                            <p:cond delay="1324"/>
                                          </p:stCondLst>
                                        </p:cTn>
                                        <p:tgtEl>
                                          <p:spTgt spid="9"/>
                                        </p:tgtEl>
                                        <p:attrNameLst>
                                          <p:attrName>ppt_y</p:attrName>
                                        </p:attrNameLst>
                                      </p:cBhvr>
                                      <p:tavLst>
                                        <p:tav tm="0" fmla="#ppt_y-sin(pi*$)/27">
                                          <p:val>
                                            <p:fltVal val="0"/>
                                          </p:val>
                                        </p:tav>
                                        <p:tav tm="100000">
                                          <p:val>
                                            <p:fltVal val="1"/>
                                          </p:val>
                                        </p:tav>
                                      </p:tavLst>
                                    </p:anim>
                                    <p:anim calcmode="lin" valueType="num">
                                      <p:cBhvr>
                                        <p:cTn id="91" dur="164" tmFilter="0, 0; 0.125,0.2665; 0.25,0.4; 0.375,0.465; 0.5,0.5;  0.625,0.535; 0.75,0.6; 0.875,0.7335; 1,1">
                                          <p:stCondLst>
                                            <p:cond delay="1656"/>
                                          </p:stCondLst>
                                        </p:cTn>
                                        <p:tgtEl>
                                          <p:spTgt spid="9"/>
                                        </p:tgtEl>
                                        <p:attrNameLst>
                                          <p:attrName>ppt_y</p:attrName>
                                        </p:attrNameLst>
                                      </p:cBhvr>
                                      <p:tavLst>
                                        <p:tav tm="0" fmla="#ppt_y-sin(pi*$)/81">
                                          <p:val>
                                            <p:fltVal val="0"/>
                                          </p:val>
                                        </p:tav>
                                        <p:tav tm="100000">
                                          <p:val>
                                            <p:fltVal val="1"/>
                                          </p:val>
                                        </p:tav>
                                      </p:tavLst>
                                    </p:anim>
                                    <p:animScale>
                                      <p:cBhvr>
                                        <p:cTn id="92" dur="26">
                                          <p:stCondLst>
                                            <p:cond delay="650"/>
                                          </p:stCondLst>
                                        </p:cTn>
                                        <p:tgtEl>
                                          <p:spTgt spid="9"/>
                                        </p:tgtEl>
                                      </p:cBhvr>
                                      <p:to x="100000" y="60000"/>
                                    </p:animScale>
                                    <p:animScale>
                                      <p:cBhvr>
                                        <p:cTn id="93" dur="166" decel="50000">
                                          <p:stCondLst>
                                            <p:cond delay="676"/>
                                          </p:stCondLst>
                                        </p:cTn>
                                        <p:tgtEl>
                                          <p:spTgt spid="9"/>
                                        </p:tgtEl>
                                      </p:cBhvr>
                                      <p:to x="100000" y="100000"/>
                                    </p:animScale>
                                    <p:animScale>
                                      <p:cBhvr>
                                        <p:cTn id="94" dur="26">
                                          <p:stCondLst>
                                            <p:cond delay="1312"/>
                                          </p:stCondLst>
                                        </p:cTn>
                                        <p:tgtEl>
                                          <p:spTgt spid="9"/>
                                        </p:tgtEl>
                                      </p:cBhvr>
                                      <p:to x="100000" y="80000"/>
                                    </p:animScale>
                                    <p:animScale>
                                      <p:cBhvr>
                                        <p:cTn id="95" dur="166" decel="50000">
                                          <p:stCondLst>
                                            <p:cond delay="1338"/>
                                          </p:stCondLst>
                                        </p:cTn>
                                        <p:tgtEl>
                                          <p:spTgt spid="9"/>
                                        </p:tgtEl>
                                      </p:cBhvr>
                                      <p:to x="100000" y="100000"/>
                                    </p:animScale>
                                    <p:animScale>
                                      <p:cBhvr>
                                        <p:cTn id="96" dur="26">
                                          <p:stCondLst>
                                            <p:cond delay="1642"/>
                                          </p:stCondLst>
                                        </p:cTn>
                                        <p:tgtEl>
                                          <p:spTgt spid="9"/>
                                        </p:tgtEl>
                                      </p:cBhvr>
                                      <p:to x="100000" y="90000"/>
                                    </p:animScale>
                                    <p:animScale>
                                      <p:cBhvr>
                                        <p:cTn id="97" dur="166" decel="50000">
                                          <p:stCondLst>
                                            <p:cond delay="1668"/>
                                          </p:stCondLst>
                                        </p:cTn>
                                        <p:tgtEl>
                                          <p:spTgt spid="9"/>
                                        </p:tgtEl>
                                      </p:cBhvr>
                                      <p:to x="100000" y="100000"/>
                                    </p:animScale>
                                    <p:animScale>
                                      <p:cBhvr>
                                        <p:cTn id="98" dur="26">
                                          <p:stCondLst>
                                            <p:cond delay="1808"/>
                                          </p:stCondLst>
                                        </p:cTn>
                                        <p:tgtEl>
                                          <p:spTgt spid="9"/>
                                        </p:tgtEl>
                                      </p:cBhvr>
                                      <p:to x="100000" y="95000"/>
                                    </p:animScale>
                                    <p:animScale>
                                      <p:cBhvr>
                                        <p:cTn id="99" dur="166" decel="50000">
                                          <p:stCondLst>
                                            <p:cond delay="1834"/>
                                          </p:stCondLst>
                                        </p:cTn>
                                        <p:tgtEl>
                                          <p:spTgt spid="9"/>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0" grpId="0" animBg="1"/>
      <p:bldP spid="12" grpId="0" animBg="1"/>
      <p:bldP spid="13"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عروض باور بوانت لعبد الله\صور مساعدة في البحوث\خلفيات بوور بوانت\0b282ff55f6aaf8bc965996defee3b81.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3" b="4876"/>
          <a:stretch/>
        </p:blipFill>
        <p:spPr bwMode="auto">
          <a:xfrm flipH="1">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زوايا مستديرة 2"/>
          <p:cNvSpPr/>
          <p:nvPr/>
        </p:nvSpPr>
        <p:spPr>
          <a:xfrm>
            <a:off x="731678" y="324611"/>
            <a:ext cx="7680643" cy="844233"/>
          </a:xfrm>
          <a:prstGeom prst="roundRect">
            <a:avLst>
              <a:gd name="adj" fmla="val 50000"/>
            </a:avLst>
          </a:prstGeom>
          <a:solidFill>
            <a:srgbClr val="FFFF00"/>
          </a:solidFill>
          <a:ln w="57150">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defPPr>
              <a:defRPr lang="fr-F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ar-DZ" sz="4000" b="1" u="sng" dirty="0">
                <a:solidFill>
                  <a:srgbClr val="C00000"/>
                </a:solidFill>
              </a:rPr>
              <a:t>يوم الترسيم ( بداية الترسيم)</a:t>
            </a:r>
            <a:endParaRPr lang="fr-FR" sz="4000" b="1" u="sng" dirty="0">
              <a:solidFill>
                <a:srgbClr val="C00000"/>
              </a:solidFill>
            </a:endParaRPr>
          </a:p>
        </p:txBody>
      </p:sp>
      <p:sp>
        <p:nvSpPr>
          <p:cNvPr id="4" name="Rogner un rectangle avec un coin diagonal 6"/>
          <p:cNvSpPr/>
          <p:nvPr/>
        </p:nvSpPr>
        <p:spPr>
          <a:xfrm>
            <a:off x="302323" y="1708721"/>
            <a:ext cx="8539351" cy="828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رحب باللجنة واطلب من المتعلمين الترحيب بالضيوف الجدد، ورافق اللجنة إلى الخلف حيث مكان جلوسهم فهم ضيوف عندك. </a:t>
            </a:r>
            <a:endParaRPr lang="fr-FR" sz="2800" b="1" dirty="0">
              <a:solidFill>
                <a:schemeClr val="tx1"/>
              </a:solidFill>
              <a:cs typeface="+mj-cs"/>
            </a:endParaRPr>
          </a:p>
        </p:txBody>
      </p:sp>
      <p:sp>
        <p:nvSpPr>
          <p:cNvPr id="10" name="Rogner un rectangle avec un coin diagonal 6"/>
          <p:cNvSpPr/>
          <p:nvPr/>
        </p:nvSpPr>
        <p:spPr>
          <a:xfrm>
            <a:off x="302322" y="2813219"/>
            <a:ext cx="8539351" cy="830533"/>
          </a:xfrm>
          <a:prstGeom prst="snip2DiagRect">
            <a:avLst>
              <a:gd name="adj1" fmla="val 0"/>
              <a:gd name="adj2" fmla="val 29322"/>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حاول استغلال كل ما هو إيجابي من اللجنة (ابتسامة، تشجيع، طمأنة ...) واجعلها منطلقا لعملك.</a:t>
            </a:r>
            <a:endParaRPr lang="fr-FR" sz="2800" b="1" dirty="0">
              <a:solidFill>
                <a:schemeClr val="tx1"/>
              </a:solidFill>
              <a:cs typeface="+mj-cs"/>
            </a:endParaRPr>
          </a:p>
        </p:txBody>
      </p:sp>
      <p:sp>
        <p:nvSpPr>
          <p:cNvPr id="12" name="Rogner un rectangle avec un coin diagonal 6"/>
          <p:cNvSpPr/>
          <p:nvPr/>
        </p:nvSpPr>
        <p:spPr>
          <a:xfrm>
            <a:off x="302319" y="3878675"/>
            <a:ext cx="8539351" cy="1368296"/>
          </a:xfrm>
          <a:prstGeom prst="snip2DiagRect">
            <a:avLst>
              <a:gd name="adj1" fmla="val 0"/>
              <a:gd name="adj2" fmla="val 32271"/>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بمجرد الابتعاد عن اللجنة والبداية في تقديم الدرس حاول ألاّ تنظر إليها وتنسى أمرها، واعرف أن التوتر لا يدوم أكثر من 10 دقائق خاصة إذا عرفت كيف تبدأ الدرس بنجاح</a:t>
            </a:r>
            <a:r>
              <a:rPr lang="ar-SA" sz="2800" b="1" dirty="0"/>
              <a:t>.</a:t>
            </a:r>
            <a:endParaRPr lang="fr-FR" sz="2800" b="1" dirty="0">
              <a:solidFill>
                <a:schemeClr val="tx1"/>
              </a:solidFill>
              <a:cs typeface="+mj-cs"/>
            </a:endParaRPr>
          </a:p>
        </p:txBody>
      </p:sp>
      <p:sp>
        <p:nvSpPr>
          <p:cNvPr id="13" name="Rogner un rectangle avec un coin diagonal 6"/>
          <p:cNvSpPr/>
          <p:nvPr/>
        </p:nvSpPr>
        <p:spPr>
          <a:xfrm>
            <a:off x="302319" y="5481894"/>
            <a:ext cx="8539351" cy="864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لا ترتبك إن وجدت حماس المتعلمين زائدا إلى حد الفوضى فهذه حالة صحية، فقط حاول أن تنظم اندفاعهم وتحثهم على احترام بعضهم</a:t>
            </a:r>
            <a:r>
              <a:rPr lang="ar-SA" sz="2000" b="1" dirty="0"/>
              <a:t>.</a:t>
            </a:r>
            <a:r>
              <a:rPr lang="ar-SA" sz="2800" b="1" dirty="0"/>
              <a:t> </a:t>
            </a:r>
            <a:endParaRPr lang="fr-FR" sz="2800" b="1" dirty="0">
              <a:solidFill>
                <a:schemeClr val="tx1"/>
              </a:solidFill>
              <a:cs typeface="+mj-cs"/>
            </a:endParaRPr>
          </a:p>
        </p:txBody>
      </p:sp>
    </p:spTree>
    <p:extLst>
      <p:ext uri="{BB962C8B-B14F-4D97-AF65-F5344CB8AC3E}">
        <p14:creationId xmlns:p14="http://schemas.microsoft.com/office/powerpoint/2010/main" val="5378514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80">
                                          <p:stCondLst>
                                            <p:cond delay="0"/>
                                          </p:stCondLst>
                                        </p:cTn>
                                        <p:tgtEl>
                                          <p:spTgt spid="10"/>
                                        </p:tgtEl>
                                      </p:cBhvr>
                                    </p:animEffect>
                                    <p:anim calcmode="lin" valueType="num">
                                      <p:cBhvr>
                                        <p:cTn id="3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8" dur="26">
                                          <p:stCondLst>
                                            <p:cond delay="650"/>
                                          </p:stCondLst>
                                        </p:cTn>
                                        <p:tgtEl>
                                          <p:spTgt spid="10"/>
                                        </p:tgtEl>
                                      </p:cBhvr>
                                      <p:to x="100000" y="60000"/>
                                    </p:animScale>
                                    <p:animScale>
                                      <p:cBhvr>
                                        <p:cTn id="39" dur="166" decel="50000">
                                          <p:stCondLst>
                                            <p:cond delay="676"/>
                                          </p:stCondLst>
                                        </p:cTn>
                                        <p:tgtEl>
                                          <p:spTgt spid="10"/>
                                        </p:tgtEl>
                                      </p:cBhvr>
                                      <p:to x="100000" y="100000"/>
                                    </p:animScale>
                                    <p:animScale>
                                      <p:cBhvr>
                                        <p:cTn id="40" dur="26">
                                          <p:stCondLst>
                                            <p:cond delay="1312"/>
                                          </p:stCondLst>
                                        </p:cTn>
                                        <p:tgtEl>
                                          <p:spTgt spid="10"/>
                                        </p:tgtEl>
                                      </p:cBhvr>
                                      <p:to x="100000" y="80000"/>
                                    </p:animScale>
                                    <p:animScale>
                                      <p:cBhvr>
                                        <p:cTn id="41" dur="166" decel="50000">
                                          <p:stCondLst>
                                            <p:cond delay="1338"/>
                                          </p:stCondLst>
                                        </p:cTn>
                                        <p:tgtEl>
                                          <p:spTgt spid="10"/>
                                        </p:tgtEl>
                                      </p:cBhvr>
                                      <p:to x="100000" y="100000"/>
                                    </p:animScale>
                                    <p:animScale>
                                      <p:cBhvr>
                                        <p:cTn id="42" dur="26">
                                          <p:stCondLst>
                                            <p:cond delay="1642"/>
                                          </p:stCondLst>
                                        </p:cTn>
                                        <p:tgtEl>
                                          <p:spTgt spid="10"/>
                                        </p:tgtEl>
                                      </p:cBhvr>
                                      <p:to x="100000" y="90000"/>
                                    </p:animScale>
                                    <p:animScale>
                                      <p:cBhvr>
                                        <p:cTn id="43" dur="166" decel="50000">
                                          <p:stCondLst>
                                            <p:cond delay="1668"/>
                                          </p:stCondLst>
                                        </p:cTn>
                                        <p:tgtEl>
                                          <p:spTgt spid="10"/>
                                        </p:tgtEl>
                                      </p:cBhvr>
                                      <p:to x="100000" y="100000"/>
                                    </p:animScale>
                                    <p:animScale>
                                      <p:cBhvr>
                                        <p:cTn id="44" dur="26">
                                          <p:stCondLst>
                                            <p:cond delay="1808"/>
                                          </p:stCondLst>
                                        </p:cTn>
                                        <p:tgtEl>
                                          <p:spTgt spid="10"/>
                                        </p:tgtEl>
                                      </p:cBhvr>
                                      <p:to x="100000" y="95000"/>
                                    </p:animScale>
                                    <p:animScale>
                                      <p:cBhvr>
                                        <p:cTn id="45" dur="166" decel="50000">
                                          <p:stCondLst>
                                            <p:cond delay="1834"/>
                                          </p:stCondLst>
                                        </p:cTn>
                                        <p:tgtEl>
                                          <p:spTgt spid="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wipe(down)">
                                      <p:cBhvr>
                                        <p:cTn id="68" dur="580">
                                          <p:stCondLst>
                                            <p:cond delay="0"/>
                                          </p:stCondLst>
                                        </p:cTn>
                                        <p:tgtEl>
                                          <p:spTgt spid="13"/>
                                        </p:tgtEl>
                                      </p:cBhvr>
                                    </p:animEffect>
                                    <p:anim calcmode="lin" valueType="num">
                                      <p:cBhvr>
                                        <p:cTn id="6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74" dur="26">
                                          <p:stCondLst>
                                            <p:cond delay="650"/>
                                          </p:stCondLst>
                                        </p:cTn>
                                        <p:tgtEl>
                                          <p:spTgt spid="13"/>
                                        </p:tgtEl>
                                      </p:cBhvr>
                                      <p:to x="100000" y="60000"/>
                                    </p:animScale>
                                    <p:animScale>
                                      <p:cBhvr>
                                        <p:cTn id="75" dur="166" decel="50000">
                                          <p:stCondLst>
                                            <p:cond delay="676"/>
                                          </p:stCondLst>
                                        </p:cTn>
                                        <p:tgtEl>
                                          <p:spTgt spid="13"/>
                                        </p:tgtEl>
                                      </p:cBhvr>
                                      <p:to x="100000" y="100000"/>
                                    </p:animScale>
                                    <p:animScale>
                                      <p:cBhvr>
                                        <p:cTn id="76" dur="26">
                                          <p:stCondLst>
                                            <p:cond delay="1312"/>
                                          </p:stCondLst>
                                        </p:cTn>
                                        <p:tgtEl>
                                          <p:spTgt spid="13"/>
                                        </p:tgtEl>
                                      </p:cBhvr>
                                      <p:to x="100000" y="80000"/>
                                    </p:animScale>
                                    <p:animScale>
                                      <p:cBhvr>
                                        <p:cTn id="77" dur="166" decel="50000">
                                          <p:stCondLst>
                                            <p:cond delay="1338"/>
                                          </p:stCondLst>
                                        </p:cTn>
                                        <p:tgtEl>
                                          <p:spTgt spid="13"/>
                                        </p:tgtEl>
                                      </p:cBhvr>
                                      <p:to x="100000" y="100000"/>
                                    </p:animScale>
                                    <p:animScale>
                                      <p:cBhvr>
                                        <p:cTn id="78" dur="26">
                                          <p:stCondLst>
                                            <p:cond delay="1642"/>
                                          </p:stCondLst>
                                        </p:cTn>
                                        <p:tgtEl>
                                          <p:spTgt spid="13"/>
                                        </p:tgtEl>
                                      </p:cBhvr>
                                      <p:to x="100000" y="90000"/>
                                    </p:animScale>
                                    <p:animScale>
                                      <p:cBhvr>
                                        <p:cTn id="79" dur="166" decel="50000">
                                          <p:stCondLst>
                                            <p:cond delay="1668"/>
                                          </p:stCondLst>
                                        </p:cTn>
                                        <p:tgtEl>
                                          <p:spTgt spid="13"/>
                                        </p:tgtEl>
                                      </p:cBhvr>
                                      <p:to x="100000" y="100000"/>
                                    </p:animScale>
                                    <p:animScale>
                                      <p:cBhvr>
                                        <p:cTn id="80" dur="26">
                                          <p:stCondLst>
                                            <p:cond delay="1808"/>
                                          </p:stCondLst>
                                        </p:cTn>
                                        <p:tgtEl>
                                          <p:spTgt spid="13"/>
                                        </p:tgtEl>
                                      </p:cBhvr>
                                      <p:to x="100000" y="95000"/>
                                    </p:animScale>
                                    <p:animScale>
                                      <p:cBhvr>
                                        <p:cTn id="81"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0" grpId="0" animBg="1"/>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عروض باور بوانت لعبد الله\صور مساعدة في البحوث\خلفيات بوور بوانت\0b282ff55f6aaf8bc965996defee3b81.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3" b="4876"/>
          <a:stretch/>
        </p:blipFill>
        <p:spPr bwMode="auto">
          <a:xfrm flipH="1">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زوايا مستديرة 2"/>
          <p:cNvSpPr/>
          <p:nvPr/>
        </p:nvSpPr>
        <p:spPr>
          <a:xfrm>
            <a:off x="731678" y="324611"/>
            <a:ext cx="7680643" cy="844233"/>
          </a:xfrm>
          <a:prstGeom prst="roundRect">
            <a:avLst>
              <a:gd name="adj" fmla="val 50000"/>
            </a:avLst>
          </a:prstGeom>
          <a:solidFill>
            <a:srgbClr val="FFFF00"/>
          </a:solidFill>
          <a:ln w="57150">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defPPr>
              <a:defRPr lang="fr-F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ar-DZ" sz="4000" b="1" u="sng" dirty="0">
                <a:solidFill>
                  <a:srgbClr val="C00000"/>
                </a:solidFill>
              </a:rPr>
              <a:t>يوم الترسيم ( تقديم الدروس)</a:t>
            </a:r>
            <a:endParaRPr lang="fr-FR" sz="4000" b="1" u="sng" dirty="0">
              <a:solidFill>
                <a:srgbClr val="C00000"/>
              </a:solidFill>
            </a:endParaRPr>
          </a:p>
        </p:txBody>
      </p:sp>
      <p:sp>
        <p:nvSpPr>
          <p:cNvPr id="4" name="Rogner un rectangle avec un coin diagonal 6"/>
          <p:cNvSpPr/>
          <p:nvPr/>
        </p:nvSpPr>
        <p:spPr>
          <a:xfrm>
            <a:off x="302323" y="1708721"/>
            <a:ext cx="8539351" cy="828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حاول احترام التوزيع الشهري قدر المستطاع، وإن غيرت الدرس فهناك من المفتشين من يتفهم ذلك.</a:t>
            </a:r>
            <a:endParaRPr lang="fr-FR" sz="2800" b="1" dirty="0">
              <a:solidFill>
                <a:schemeClr val="tx1"/>
              </a:solidFill>
              <a:cs typeface="+mj-cs"/>
            </a:endParaRPr>
          </a:p>
        </p:txBody>
      </p:sp>
      <p:sp>
        <p:nvSpPr>
          <p:cNvPr id="10" name="Rogner un rectangle avec un coin diagonal 6"/>
          <p:cNvSpPr/>
          <p:nvPr/>
        </p:nvSpPr>
        <p:spPr>
          <a:xfrm>
            <a:off x="302322" y="2813219"/>
            <a:ext cx="8539351" cy="1432223"/>
          </a:xfrm>
          <a:prstGeom prst="snip2DiagRect">
            <a:avLst>
              <a:gd name="adj1" fmla="val 0"/>
              <a:gd name="adj2" fmla="val 29322"/>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لا تنسى التقويم في مختلف مراحل الدرس (الانطلاق – البناء – الاستثمار). وأفضل طريقة للتقويم هي استعمال اللوحة التي يمكن استعمالها حتى في حصة القراءة أو مادة لغوية أخرى.</a:t>
            </a:r>
            <a:endParaRPr lang="fr-FR" sz="2800" b="1" dirty="0">
              <a:solidFill>
                <a:schemeClr val="tx1"/>
              </a:solidFill>
              <a:cs typeface="+mj-cs"/>
            </a:endParaRPr>
          </a:p>
        </p:txBody>
      </p:sp>
      <p:sp>
        <p:nvSpPr>
          <p:cNvPr id="12" name="Rogner un rectangle avec un coin diagonal 6"/>
          <p:cNvSpPr/>
          <p:nvPr/>
        </p:nvSpPr>
        <p:spPr>
          <a:xfrm>
            <a:off x="302319" y="4521940"/>
            <a:ext cx="8539351" cy="828000"/>
          </a:xfrm>
          <a:prstGeom prst="snip2DiagRect">
            <a:avLst>
              <a:gd name="adj1" fmla="val 0"/>
              <a:gd name="adj2" fmla="val 32271"/>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اصرح الأسئلة والتعليمات بشكل واضح وقابل للقياس</a:t>
            </a:r>
            <a:r>
              <a:rPr lang="ar-SA" sz="2800" b="1" dirty="0"/>
              <a:t>.</a:t>
            </a:r>
            <a:endParaRPr lang="fr-FR" sz="2800" b="1" dirty="0">
              <a:solidFill>
                <a:schemeClr val="tx1"/>
              </a:solidFill>
              <a:cs typeface="+mj-cs"/>
            </a:endParaRPr>
          </a:p>
        </p:txBody>
      </p:sp>
      <p:sp>
        <p:nvSpPr>
          <p:cNvPr id="13" name="Rogner un rectangle avec un coin diagonal 6"/>
          <p:cNvSpPr/>
          <p:nvPr/>
        </p:nvSpPr>
        <p:spPr>
          <a:xfrm>
            <a:off x="302319" y="5626438"/>
            <a:ext cx="8539351" cy="864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ضع دائما خطة احتياطية للعلاج في حالة لم يحقق التقويم الآني النتائج المرجوة</a:t>
            </a:r>
            <a:r>
              <a:rPr lang="ar-SA" sz="2000" b="1" dirty="0"/>
              <a:t>.</a:t>
            </a:r>
            <a:r>
              <a:rPr lang="ar-SA" sz="2800" b="1" dirty="0"/>
              <a:t> </a:t>
            </a:r>
            <a:endParaRPr lang="fr-FR" sz="2800" b="1" dirty="0">
              <a:solidFill>
                <a:schemeClr val="tx1"/>
              </a:solidFill>
              <a:cs typeface="+mj-cs"/>
            </a:endParaRPr>
          </a:p>
        </p:txBody>
      </p:sp>
    </p:spTree>
    <p:extLst>
      <p:ext uri="{BB962C8B-B14F-4D97-AF65-F5344CB8AC3E}">
        <p14:creationId xmlns:p14="http://schemas.microsoft.com/office/powerpoint/2010/main" val="19492799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80">
                                          <p:stCondLst>
                                            <p:cond delay="0"/>
                                          </p:stCondLst>
                                        </p:cTn>
                                        <p:tgtEl>
                                          <p:spTgt spid="10"/>
                                        </p:tgtEl>
                                      </p:cBhvr>
                                    </p:animEffect>
                                    <p:anim calcmode="lin" valueType="num">
                                      <p:cBhvr>
                                        <p:cTn id="3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8" dur="26">
                                          <p:stCondLst>
                                            <p:cond delay="650"/>
                                          </p:stCondLst>
                                        </p:cTn>
                                        <p:tgtEl>
                                          <p:spTgt spid="10"/>
                                        </p:tgtEl>
                                      </p:cBhvr>
                                      <p:to x="100000" y="60000"/>
                                    </p:animScale>
                                    <p:animScale>
                                      <p:cBhvr>
                                        <p:cTn id="39" dur="166" decel="50000">
                                          <p:stCondLst>
                                            <p:cond delay="676"/>
                                          </p:stCondLst>
                                        </p:cTn>
                                        <p:tgtEl>
                                          <p:spTgt spid="10"/>
                                        </p:tgtEl>
                                      </p:cBhvr>
                                      <p:to x="100000" y="100000"/>
                                    </p:animScale>
                                    <p:animScale>
                                      <p:cBhvr>
                                        <p:cTn id="40" dur="26">
                                          <p:stCondLst>
                                            <p:cond delay="1312"/>
                                          </p:stCondLst>
                                        </p:cTn>
                                        <p:tgtEl>
                                          <p:spTgt spid="10"/>
                                        </p:tgtEl>
                                      </p:cBhvr>
                                      <p:to x="100000" y="80000"/>
                                    </p:animScale>
                                    <p:animScale>
                                      <p:cBhvr>
                                        <p:cTn id="41" dur="166" decel="50000">
                                          <p:stCondLst>
                                            <p:cond delay="1338"/>
                                          </p:stCondLst>
                                        </p:cTn>
                                        <p:tgtEl>
                                          <p:spTgt spid="10"/>
                                        </p:tgtEl>
                                      </p:cBhvr>
                                      <p:to x="100000" y="100000"/>
                                    </p:animScale>
                                    <p:animScale>
                                      <p:cBhvr>
                                        <p:cTn id="42" dur="26">
                                          <p:stCondLst>
                                            <p:cond delay="1642"/>
                                          </p:stCondLst>
                                        </p:cTn>
                                        <p:tgtEl>
                                          <p:spTgt spid="10"/>
                                        </p:tgtEl>
                                      </p:cBhvr>
                                      <p:to x="100000" y="90000"/>
                                    </p:animScale>
                                    <p:animScale>
                                      <p:cBhvr>
                                        <p:cTn id="43" dur="166" decel="50000">
                                          <p:stCondLst>
                                            <p:cond delay="1668"/>
                                          </p:stCondLst>
                                        </p:cTn>
                                        <p:tgtEl>
                                          <p:spTgt spid="10"/>
                                        </p:tgtEl>
                                      </p:cBhvr>
                                      <p:to x="100000" y="100000"/>
                                    </p:animScale>
                                    <p:animScale>
                                      <p:cBhvr>
                                        <p:cTn id="44" dur="26">
                                          <p:stCondLst>
                                            <p:cond delay="1808"/>
                                          </p:stCondLst>
                                        </p:cTn>
                                        <p:tgtEl>
                                          <p:spTgt spid="10"/>
                                        </p:tgtEl>
                                      </p:cBhvr>
                                      <p:to x="100000" y="95000"/>
                                    </p:animScale>
                                    <p:animScale>
                                      <p:cBhvr>
                                        <p:cTn id="45" dur="166" decel="50000">
                                          <p:stCondLst>
                                            <p:cond delay="1834"/>
                                          </p:stCondLst>
                                        </p:cTn>
                                        <p:tgtEl>
                                          <p:spTgt spid="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13"/>
                                        </p:tgtEl>
                                        <p:attrNameLst>
                                          <p:attrName>style.visibility</p:attrName>
                                        </p:attrNameLst>
                                      </p:cBhvr>
                                      <p:to>
                                        <p:strVal val="visible"/>
                                      </p:to>
                                    </p:set>
                                    <p:animEffect transition="in" filter="wipe(down)">
                                      <p:cBhvr>
                                        <p:cTn id="68" dur="580">
                                          <p:stCondLst>
                                            <p:cond delay="0"/>
                                          </p:stCondLst>
                                        </p:cTn>
                                        <p:tgtEl>
                                          <p:spTgt spid="13"/>
                                        </p:tgtEl>
                                      </p:cBhvr>
                                    </p:animEffect>
                                    <p:anim calcmode="lin" valueType="num">
                                      <p:cBhvr>
                                        <p:cTn id="69" dur="1822" tmFilter="0,0; 0.14,0.36; 0.43,0.73; 0.71,0.91; 1.0,1.0">
                                          <p:stCondLst>
                                            <p:cond delay="0"/>
                                          </p:stCondLst>
                                        </p:cTn>
                                        <p:tgtEl>
                                          <p:spTgt spid="13"/>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13"/>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13"/>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13"/>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13"/>
                                        </p:tgtEl>
                                        <p:attrNameLst>
                                          <p:attrName>ppt_y</p:attrName>
                                        </p:attrNameLst>
                                      </p:cBhvr>
                                      <p:tavLst>
                                        <p:tav tm="0" fmla="#ppt_y-sin(pi*$)/81">
                                          <p:val>
                                            <p:fltVal val="0"/>
                                          </p:val>
                                        </p:tav>
                                        <p:tav tm="100000">
                                          <p:val>
                                            <p:fltVal val="1"/>
                                          </p:val>
                                        </p:tav>
                                      </p:tavLst>
                                    </p:anim>
                                    <p:animScale>
                                      <p:cBhvr>
                                        <p:cTn id="74" dur="26">
                                          <p:stCondLst>
                                            <p:cond delay="650"/>
                                          </p:stCondLst>
                                        </p:cTn>
                                        <p:tgtEl>
                                          <p:spTgt spid="13"/>
                                        </p:tgtEl>
                                      </p:cBhvr>
                                      <p:to x="100000" y="60000"/>
                                    </p:animScale>
                                    <p:animScale>
                                      <p:cBhvr>
                                        <p:cTn id="75" dur="166" decel="50000">
                                          <p:stCondLst>
                                            <p:cond delay="676"/>
                                          </p:stCondLst>
                                        </p:cTn>
                                        <p:tgtEl>
                                          <p:spTgt spid="13"/>
                                        </p:tgtEl>
                                      </p:cBhvr>
                                      <p:to x="100000" y="100000"/>
                                    </p:animScale>
                                    <p:animScale>
                                      <p:cBhvr>
                                        <p:cTn id="76" dur="26">
                                          <p:stCondLst>
                                            <p:cond delay="1312"/>
                                          </p:stCondLst>
                                        </p:cTn>
                                        <p:tgtEl>
                                          <p:spTgt spid="13"/>
                                        </p:tgtEl>
                                      </p:cBhvr>
                                      <p:to x="100000" y="80000"/>
                                    </p:animScale>
                                    <p:animScale>
                                      <p:cBhvr>
                                        <p:cTn id="77" dur="166" decel="50000">
                                          <p:stCondLst>
                                            <p:cond delay="1338"/>
                                          </p:stCondLst>
                                        </p:cTn>
                                        <p:tgtEl>
                                          <p:spTgt spid="13"/>
                                        </p:tgtEl>
                                      </p:cBhvr>
                                      <p:to x="100000" y="100000"/>
                                    </p:animScale>
                                    <p:animScale>
                                      <p:cBhvr>
                                        <p:cTn id="78" dur="26">
                                          <p:stCondLst>
                                            <p:cond delay="1642"/>
                                          </p:stCondLst>
                                        </p:cTn>
                                        <p:tgtEl>
                                          <p:spTgt spid="13"/>
                                        </p:tgtEl>
                                      </p:cBhvr>
                                      <p:to x="100000" y="90000"/>
                                    </p:animScale>
                                    <p:animScale>
                                      <p:cBhvr>
                                        <p:cTn id="79" dur="166" decel="50000">
                                          <p:stCondLst>
                                            <p:cond delay="1668"/>
                                          </p:stCondLst>
                                        </p:cTn>
                                        <p:tgtEl>
                                          <p:spTgt spid="13"/>
                                        </p:tgtEl>
                                      </p:cBhvr>
                                      <p:to x="100000" y="100000"/>
                                    </p:animScale>
                                    <p:animScale>
                                      <p:cBhvr>
                                        <p:cTn id="80" dur="26">
                                          <p:stCondLst>
                                            <p:cond delay="1808"/>
                                          </p:stCondLst>
                                        </p:cTn>
                                        <p:tgtEl>
                                          <p:spTgt spid="13"/>
                                        </p:tgtEl>
                                      </p:cBhvr>
                                      <p:to x="100000" y="95000"/>
                                    </p:animScale>
                                    <p:animScale>
                                      <p:cBhvr>
                                        <p:cTn id="81" dur="166" decel="50000">
                                          <p:stCondLst>
                                            <p:cond delay="1834"/>
                                          </p:stCondLst>
                                        </p:cTn>
                                        <p:tgtEl>
                                          <p:spTgt spid="13"/>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0"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عروض باور بوانت لعبد الله\صور مساعدة في البحوث\خلفيات بوور بوانت\0b282ff55f6aaf8bc965996defee3b81.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3" b="4876"/>
          <a:stretch/>
        </p:blipFill>
        <p:spPr bwMode="auto">
          <a:xfrm flipH="1">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زوايا مستديرة 2"/>
          <p:cNvSpPr/>
          <p:nvPr/>
        </p:nvSpPr>
        <p:spPr>
          <a:xfrm>
            <a:off x="731678" y="324611"/>
            <a:ext cx="7680643" cy="844233"/>
          </a:xfrm>
          <a:prstGeom prst="roundRect">
            <a:avLst>
              <a:gd name="adj" fmla="val 50000"/>
            </a:avLst>
          </a:prstGeom>
          <a:solidFill>
            <a:srgbClr val="FFFF00"/>
          </a:solidFill>
          <a:ln w="57150">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defPPr>
              <a:defRPr lang="fr-F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ar-DZ" sz="4000" b="1" u="sng" dirty="0">
                <a:solidFill>
                  <a:srgbClr val="C00000"/>
                </a:solidFill>
              </a:rPr>
              <a:t>يوم الترسيم ( المناقشة)</a:t>
            </a:r>
            <a:endParaRPr lang="fr-FR" sz="4000" b="1" u="sng" dirty="0">
              <a:solidFill>
                <a:srgbClr val="C00000"/>
              </a:solidFill>
            </a:endParaRPr>
          </a:p>
        </p:txBody>
      </p:sp>
      <p:sp>
        <p:nvSpPr>
          <p:cNvPr id="4" name="Rogner un rectangle avec un coin diagonal 6"/>
          <p:cNvSpPr/>
          <p:nvPr/>
        </p:nvSpPr>
        <p:spPr>
          <a:xfrm>
            <a:off x="302323" y="1625591"/>
            <a:ext cx="8539351" cy="648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أخبرهم قبل البدء بأنك ما زلت مبتدأ وجئت لتتعلم وتسمع للنصائح.</a:t>
            </a:r>
            <a:endParaRPr lang="fr-FR" sz="2800" b="1" dirty="0">
              <a:solidFill>
                <a:schemeClr val="tx1"/>
              </a:solidFill>
              <a:cs typeface="+mj-cs"/>
            </a:endParaRPr>
          </a:p>
        </p:txBody>
      </p:sp>
      <p:sp>
        <p:nvSpPr>
          <p:cNvPr id="10" name="Rogner un rectangle avec un coin diagonal 6"/>
          <p:cNvSpPr/>
          <p:nvPr/>
        </p:nvSpPr>
        <p:spPr>
          <a:xfrm>
            <a:off x="302319" y="2466958"/>
            <a:ext cx="8539351" cy="1260000"/>
          </a:xfrm>
          <a:prstGeom prst="snip2DiagRect">
            <a:avLst>
              <a:gd name="adj1" fmla="val 0"/>
              <a:gd name="adj2" fmla="val 29322"/>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عبر عن وجهة نظرك باحترام ودون تعصب ولا تجادل كثيرا اللجنة وإن كنت متأكدا أن رأيك صائبا فربما مع متعلميك يكون ناجحا، ولكن اللجنة تقدم لك ما يجب أن يكون في الحالات العادية والطبيعية.</a:t>
            </a:r>
            <a:endParaRPr lang="fr-FR" sz="2800" b="1" dirty="0">
              <a:solidFill>
                <a:schemeClr val="tx1"/>
              </a:solidFill>
              <a:cs typeface="+mj-cs"/>
            </a:endParaRPr>
          </a:p>
        </p:txBody>
      </p:sp>
      <p:sp>
        <p:nvSpPr>
          <p:cNvPr id="12" name="Rogner un rectangle avec un coin diagonal 6"/>
          <p:cNvSpPr/>
          <p:nvPr/>
        </p:nvSpPr>
        <p:spPr>
          <a:xfrm>
            <a:off x="302317" y="3920325"/>
            <a:ext cx="8539351" cy="1260000"/>
          </a:xfrm>
          <a:prstGeom prst="snip2DiagRect">
            <a:avLst>
              <a:gd name="adj1" fmla="val 0"/>
              <a:gd name="adj2" fmla="val 32271"/>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حتى وإن كان تقديمك للدروس أقل من المتوقع فتأكد أن المفتش لا ينظر فقط لهذا ويهمل مستوى المتعلمين والأعمال التي قدمتها سابقا من خلال كراريس القسم والواجبات المختلفة والمشاريع وغيرها</a:t>
            </a:r>
            <a:r>
              <a:rPr lang="ar-SA" sz="2800" b="1" dirty="0"/>
              <a:t>.</a:t>
            </a:r>
            <a:endParaRPr lang="fr-FR" sz="2800" b="1" dirty="0">
              <a:solidFill>
                <a:schemeClr val="tx1"/>
              </a:solidFill>
              <a:cs typeface="+mj-cs"/>
            </a:endParaRPr>
          </a:p>
        </p:txBody>
      </p:sp>
      <p:sp>
        <p:nvSpPr>
          <p:cNvPr id="8" name="Rogner un rectangle avec un coin diagonal 6"/>
          <p:cNvSpPr/>
          <p:nvPr/>
        </p:nvSpPr>
        <p:spPr>
          <a:xfrm>
            <a:off x="302317" y="5373691"/>
            <a:ext cx="8539351" cy="1260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لا تظن أن اللجنة تكيد لك الشر، فقد تكون بعض الملاحظات استفزازية للتأكد هل أنت مستعد نفسيا أم تتعصب بسرعة وهذا التعصب لا يليق برجل التربية.</a:t>
            </a:r>
            <a:endParaRPr lang="fr-FR" sz="2800" b="1" dirty="0">
              <a:solidFill>
                <a:schemeClr val="tx1"/>
              </a:solidFill>
              <a:cs typeface="+mj-cs"/>
            </a:endParaRPr>
          </a:p>
        </p:txBody>
      </p:sp>
    </p:spTree>
    <p:extLst>
      <p:ext uri="{BB962C8B-B14F-4D97-AF65-F5344CB8AC3E}">
        <p14:creationId xmlns:p14="http://schemas.microsoft.com/office/powerpoint/2010/main" val="2139671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80">
                                          <p:stCondLst>
                                            <p:cond delay="0"/>
                                          </p:stCondLst>
                                        </p:cTn>
                                        <p:tgtEl>
                                          <p:spTgt spid="10"/>
                                        </p:tgtEl>
                                      </p:cBhvr>
                                    </p:animEffect>
                                    <p:anim calcmode="lin" valueType="num">
                                      <p:cBhvr>
                                        <p:cTn id="3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8" dur="26">
                                          <p:stCondLst>
                                            <p:cond delay="650"/>
                                          </p:stCondLst>
                                        </p:cTn>
                                        <p:tgtEl>
                                          <p:spTgt spid="10"/>
                                        </p:tgtEl>
                                      </p:cBhvr>
                                      <p:to x="100000" y="60000"/>
                                    </p:animScale>
                                    <p:animScale>
                                      <p:cBhvr>
                                        <p:cTn id="39" dur="166" decel="50000">
                                          <p:stCondLst>
                                            <p:cond delay="676"/>
                                          </p:stCondLst>
                                        </p:cTn>
                                        <p:tgtEl>
                                          <p:spTgt spid="10"/>
                                        </p:tgtEl>
                                      </p:cBhvr>
                                      <p:to x="100000" y="100000"/>
                                    </p:animScale>
                                    <p:animScale>
                                      <p:cBhvr>
                                        <p:cTn id="40" dur="26">
                                          <p:stCondLst>
                                            <p:cond delay="1312"/>
                                          </p:stCondLst>
                                        </p:cTn>
                                        <p:tgtEl>
                                          <p:spTgt spid="10"/>
                                        </p:tgtEl>
                                      </p:cBhvr>
                                      <p:to x="100000" y="80000"/>
                                    </p:animScale>
                                    <p:animScale>
                                      <p:cBhvr>
                                        <p:cTn id="41" dur="166" decel="50000">
                                          <p:stCondLst>
                                            <p:cond delay="1338"/>
                                          </p:stCondLst>
                                        </p:cTn>
                                        <p:tgtEl>
                                          <p:spTgt spid="10"/>
                                        </p:tgtEl>
                                      </p:cBhvr>
                                      <p:to x="100000" y="100000"/>
                                    </p:animScale>
                                    <p:animScale>
                                      <p:cBhvr>
                                        <p:cTn id="42" dur="26">
                                          <p:stCondLst>
                                            <p:cond delay="1642"/>
                                          </p:stCondLst>
                                        </p:cTn>
                                        <p:tgtEl>
                                          <p:spTgt spid="10"/>
                                        </p:tgtEl>
                                      </p:cBhvr>
                                      <p:to x="100000" y="90000"/>
                                    </p:animScale>
                                    <p:animScale>
                                      <p:cBhvr>
                                        <p:cTn id="43" dur="166" decel="50000">
                                          <p:stCondLst>
                                            <p:cond delay="1668"/>
                                          </p:stCondLst>
                                        </p:cTn>
                                        <p:tgtEl>
                                          <p:spTgt spid="10"/>
                                        </p:tgtEl>
                                      </p:cBhvr>
                                      <p:to x="100000" y="100000"/>
                                    </p:animScale>
                                    <p:animScale>
                                      <p:cBhvr>
                                        <p:cTn id="44" dur="26">
                                          <p:stCondLst>
                                            <p:cond delay="1808"/>
                                          </p:stCondLst>
                                        </p:cTn>
                                        <p:tgtEl>
                                          <p:spTgt spid="10"/>
                                        </p:tgtEl>
                                      </p:cBhvr>
                                      <p:to x="100000" y="95000"/>
                                    </p:animScale>
                                    <p:animScale>
                                      <p:cBhvr>
                                        <p:cTn id="45" dur="166" decel="50000">
                                          <p:stCondLst>
                                            <p:cond delay="1834"/>
                                          </p:stCondLst>
                                        </p:cTn>
                                        <p:tgtEl>
                                          <p:spTgt spid="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wipe(down)">
                                      <p:cBhvr>
                                        <p:cTn id="68" dur="580">
                                          <p:stCondLst>
                                            <p:cond delay="0"/>
                                          </p:stCondLst>
                                        </p:cTn>
                                        <p:tgtEl>
                                          <p:spTgt spid="8"/>
                                        </p:tgtEl>
                                      </p:cBhvr>
                                    </p:animEffect>
                                    <p:anim calcmode="lin" valueType="num">
                                      <p:cBhvr>
                                        <p:cTn id="69" dur="1822" tmFilter="0,0; 0.14,0.36; 0.43,0.73; 0.71,0.91; 1.0,1.0">
                                          <p:stCondLst>
                                            <p:cond delay="0"/>
                                          </p:stCondLst>
                                        </p:cTn>
                                        <p:tgtEl>
                                          <p:spTgt spid="8"/>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8"/>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8"/>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8"/>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8"/>
                                        </p:tgtEl>
                                        <p:attrNameLst>
                                          <p:attrName>ppt_y</p:attrName>
                                        </p:attrNameLst>
                                      </p:cBhvr>
                                      <p:tavLst>
                                        <p:tav tm="0" fmla="#ppt_y-sin(pi*$)/81">
                                          <p:val>
                                            <p:fltVal val="0"/>
                                          </p:val>
                                        </p:tav>
                                        <p:tav tm="100000">
                                          <p:val>
                                            <p:fltVal val="1"/>
                                          </p:val>
                                        </p:tav>
                                      </p:tavLst>
                                    </p:anim>
                                    <p:animScale>
                                      <p:cBhvr>
                                        <p:cTn id="74" dur="26">
                                          <p:stCondLst>
                                            <p:cond delay="650"/>
                                          </p:stCondLst>
                                        </p:cTn>
                                        <p:tgtEl>
                                          <p:spTgt spid="8"/>
                                        </p:tgtEl>
                                      </p:cBhvr>
                                      <p:to x="100000" y="60000"/>
                                    </p:animScale>
                                    <p:animScale>
                                      <p:cBhvr>
                                        <p:cTn id="75" dur="166" decel="50000">
                                          <p:stCondLst>
                                            <p:cond delay="676"/>
                                          </p:stCondLst>
                                        </p:cTn>
                                        <p:tgtEl>
                                          <p:spTgt spid="8"/>
                                        </p:tgtEl>
                                      </p:cBhvr>
                                      <p:to x="100000" y="100000"/>
                                    </p:animScale>
                                    <p:animScale>
                                      <p:cBhvr>
                                        <p:cTn id="76" dur="26">
                                          <p:stCondLst>
                                            <p:cond delay="1312"/>
                                          </p:stCondLst>
                                        </p:cTn>
                                        <p:tgtEl>
                                          <p:spTgt spid="8"/>
                                        </p:tgtEl>
                                      </p:cBhvr>
                                      <p:to x="100000" y="80000"/>
                                    </p:animScale>
                                    <p:animScale>
                                      <p:cBhvr>
                                        <p:cTn id="77" dur="166" decel="50000">
                                          <p:stCondLst>
                                            <p:cond delay="1338"/>
                                          </p:stCondLst>
                                        </p:cTn>
                                        <p:tgtEl>
                                          <p:spTgt spid="8"/>
                                        </p:tgtEl>
                                      </p:cBhvr>
                                      <p:to x="100000" y="100000"/>
                                    </p:animScale>
                                    <p:animScale>
                                      <p:cBhvr>
                                        <p:cTn id="78" dur="26">
                                          <p:stCondLst>
                                            <p:cond delay="1642"/>
                                          </p:stCondLst>
                                        </p:cTn>
                                        <p:tgtEl>
                                          <p:spTgt spid="8"/>
                                        </p:tgtEl>
                                      </p:cBhvr>
                                      <p:to x="100000" y="90000"/>
                                    </p:animScale>
                                    <p:animScale>
                                      <p:cBhvr>
                                        <p:cTn id="79" dur="166" decel="50000">
                                          <p:stCondLst>
                                            <p:cond delay="1668"/>
                                          </p:stCondLst>
                                        </p:cTn>
                                        <p:tgtEl>
                                          <p:spTgt spid="8"/>
                                        </p:tgtEl>
                                      </p:cBhvr>
                                      <p:to x="100000" y="100000"/>
                                    </p:animScale>
                                    <p:animScale>
                                      <p:cBhvr>
                                        <p:cTn id="80" dur="26">
                                          <p:stCondLst>
                                            <p:cond delay="1808"/>
                                          </p:stCondLst>
                                        </p:cTn>
                                        <p:tgtEl>
                                          <p:spTgt spid="8"/>
                                        </p:tgtEl>
                                      </p:cBhvr>
                                      <p:to x="100000" y="95000"/>
                                    </p:animScale>
                                    <p:animScale>
                                      <p:cBhvr>
                                        <p:cTn id="81" dur="166" decel="50000">
                                          <p:stCondLst>
                                            <p:cond delay="1834"/>
                                          </p:stCondLst>
                                        </p:cTn>
                                        <p:tgtEl>
                                          <p:spTgt spid="8"/>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0" grpId="0" animBg="1"/>
      <p:bldP spid="12" grpId="0" animBg="1"/>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عروض باور بوانت لعبد الله\صور مساعدة في البحوث\خلفيات بوور بوانت\0b282ff55f6aaf8bc965996defee3b81.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3" b="4876"/>
          <a:stretch/>
        </p:blipFill>
        <p:spPr bwMode="auto">
          <a:xfrm flipH="1">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زوايا مستديرة 2"/>
          <p:cNvSpPr/>
          <p:nvPr/>
        </p:nvSpPr>
        <p:spPr>
          <a:xfrm>
            <a:off x="731678" y="1405268"/>
            <a:ext cx="7680643" cy="844233"/>
          </a:xfrm>
          <a:prstGeom prst="roundRect">
            <a:avLst>
              <a:gd name="adj" fmla="val 50000"/>
            </a:avLst>
          </a:prstGeom>
          <a:solidFill>
            <a:srgbClr val="FFFF00"/>
          </a:solidFill>
          <a:ln w="57150">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defPPr>
              <a:defRPr lang="fr-F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ar-DZ" sz="4000" b="1" u="sng" dirty="0">
                <a:solidFill>
                  <a:srgbClr val="C00000"/>
                </a:solidFill>
              </a:rPr>
              <a:t>يوم الترسيم ( الأسئلة الشفوية)</a:t>
            </a:r>
            <a:endParaRPr lang="fr-FR" sz="4000" b="1" u="sng" dirty="0">
              <a:solidFill>
                <a:srgbClr val="C00000"/>
              </a:solidFill>
            </a:endParaRPr>
          </a:p>
        </p:txBody>
      </p:sp>
      <p:sp>
        <p:nvSpPr>
          <p:cNvPr id="4" name="Rogner un rectangle avec un coin diagonal 6"/>
          <p:cNvSpPr/>
          <p:nvPr/>
        </p:nvSpPr>
        <p:spPr>
          <a:xfrm>
            <a:off x="302323" y="2706248"/>
            <a:ext cx="8539351" cy="828000"/>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DZ" sz="2800" b="1" dirty="0"/>
              <a:t>   هناك أسئلة في ثلاث مجالات:</a:t>
            </a:r>
          </a:p>
          <a:p>
            <a:pPr algn="ctr" rtl="1"/>
            <a:r>
              <a:rPr lang="ar-DZ" sz="2800" b="1" dirty="0"/>
              <a:t>علوم التربية أو التعليمية -علم النفس – التشريع المدرسي.</a:t>
            </a:r>
            <a:endParaRPr lang="fr-FR" sz="2800" b="1" dirty="0">
              <a:solidFill>
                <a:schemeClr val="tx1"/>
              </a:solidFill>
              <a:cs typeface="+mj-cs"/>
            </a:endParaRPr>
          </a:p>
        </p:txBody>
      </p:sp>
      <p:sp>
        <p:nvSpPr>
          <p:cNvPr id="10" name="Rogner un rectangle avec un coin diagonal 6"/>
          <p:cNvSpPr/>
          <p:nvPr/>
        </p:nvSpPr>
        <p:spPr>
          <a:xfrm>
            <a:off x="302316" y="3752298"/>
            <a:ext cx="8539351" cy="828000"/>
          </a:xfrm>
          <a:prstGeom prst="snip2DiagRect">
            <a:avLst>
              <a:gd name="adj1" fmla="val 0"/>
              <a:gd name="adj2" fmla="val 29322"/>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حاول مراجعة الأسئلة الشائعة ولا تركز على الحفظ بقدر التركيز على الفهم والتحليل.</a:t>
            </a:r>
            <a:endParaRPr lang="fr-FR" sz="2800" b="1" dirty="0">
              <a:solidFill>
                <a:schemeClr val="tx1"/>
              </a:solidFill>
              <a:cs typeface="+mj-cs"/>
            </a:endParaRPr>
          </a:p>
        </p:txBody>
      </p:sp>
      <p:sp>
        <p:nvSpPr>
          <p:cNvPr id="12" name="Rogner un rectangle avec un coin diagonal 6"/>
          <p:cNvSpPr/>
          <p:nvPr/>
        </p:nvSpPr>
        <p:spPr>
          <a:xfrm>
            <a:off x="302316" y="4798348"/>
            <a:ext cx="8539351" cy="864000"/>
          </a:xfrm>
          <a:prstGeom prst="snip2DiagRect">
            <a:avLst>
              <a:gd name="adj1" fmla="val 0"/>
              <a:gd name="adj2" fmla="val 32271"/>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أطلب توضيح السؤال إن كان غامضا، أو تغييره إن كنت عاجزا ولكن بلطف واحترام</a:t>
            </a:r>
            <a:r>
              <a:rPr lang="ar-SA" sz="2800" b="1" dirty="0"/>
              <a:t>.</a:t>
            </a:r>
            <a:endParaRPr lang="fr-FR" sz="2800" b="1" dirty="0">
              <a:solidFill>
                <a:schemeClr val="tx1"/>
              </a:solidFill>
              <a:cs typeface="+mj-cs"/>
            </a:endParaRPr>
          </a:p>
        </p:txBody>
      </p:sp>
    </p:spTree>
    <p:extLst>
      <p:ext uri="{BB962C8B-B14F-4D97-AF65-F5344CB8AC3E}">
        <p14:creationId xmlns:p14="http://schemas.microsoft.com/office/powerpoint/2010/main" val="3022389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80">
                                          <p:stCondLst>
                                            <p:cond delay="0"/>
                                          </p:stCondLst>
                                        </p:cTn>
                                        <p:tgtEl>
                                          <p:spTgt spid="10"/>
                                        </p:tgtEl>
                                      </p:cBhvr>
                                    </p:animEffect>
                                    <p:anim calcmode="lin" valueType="num">
                                      <p:cBhvr>
                                        <p:cTn id="3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8" dur="26">
                                          <p:stCondLst>
                                            <p:cond delay="650"/>
                                          </p:stCondLst>
                                        </p:cTn>
                                        <p:tgtEl>
                                          <p:spTgt spid="10"/>
                                        </p:tgtEl>
                                      </p:cBhvr>
                                      <p:to x="100000" y="60000"/>
                                    </p:animScale>
                                    <p:animScale>
                                      <p:cBhvr>
                                        <p:cTn id="39" dur="166" decel="50000">
                                          <p:stCondLst>
                                            <p:cond delay="676"/>
                                          </p:stCondLst>
                                        </p:cTn>
                                        <p:tgtEl>
                                          <p:spTgt spid="10"/>
                                        </p:tgtEl>
                                      </p:cBhvr>
                                      <p:to x="100000" y="100000"/>
                                    </p:animScale>
                                    <p:animScale>
                                      <p:cBhvr>
                                        <p:cTn id="40" dur="26">
                                          <p:stCondLst>
                                            <p:cond delay="1312"/>
                                          </p:stCondLst>
                                        </p:cTn>
                                        <p:tgtEl>
                                          <p:spTgt spid="10"/>
                                        </p:tgtEl>
                                      </p:cBhvr>
                                      <p:to x="100000" y="80000"/>
                                    </p:animScale>
                                    <p:animScale>
                                      <p:cBhvr>
                                        <p:cTn id="41" dur="166" decel="50000">
                                          <p:stCondLst>
                                            <p:cond delay="1338"/>
                                          </p:stCondLst>
                                        </p:cTn>
                                        <p:tgtEl>
                                          <p:spTgt spid="10"/>
                                        </p:tgtEl>
                                      </p:cBhvr>
                                      <p:to x="100000" y="100000"/>
                                    </p:animScale>
                                    <p:animScale>
                                      <p:cBhvr>
                                        <p:cTn id="42" dur="26">
                                          <p:stCondLst>
                                            <p:cond delay="1642"/>
                                          </p:stCondLst>
                                        </p:cTn>
                                        <p:tgtEl>
                                          <p:spTgt spid="10"/>
                                        </p:tgtEl>
                                      </p:cBhvr>
                                      <p:to x="100000" y="90000"/>
                                    </p:animScale>
                                    <p:animScale>
                                      <p:cBhvr>
                                        <p:cTn id="43" dur="166" decel="50000">
                                          <p:stCondLst>
                                            <p:cond delay="1668"/>
                                          </p:stCondLst>
                                        </p:cTn>
                                        <p:tgtEl>
                                          <p:spTgt spid="10"/>
                                        </p:tgtEl>
                                      </p:cBhvr>
                                      <p:to x="100000" y="100000"/>
                                    </p:animScale>
                                    <p:animScale>
                                      <p:cBhvr>
                                        <p:cTn id="44" dur="26">
                                          <p:stCondLst>
                                            <p:cond delay="1808"/>
                                          </p:stCondLst>
                                        </p:cTn>
                                        <p:tgtEl>
                                          <p:spTgt spid="10"/>
                                        </p:tgtEl>
                                      </p:cBhvr>
                                      <p:to x="100000" y="95000"/>
                                    </p:animScale>
                                    <p:animScale>
                                      <p:cBhvr>
                                        <p:cTn id="45" dur="166" decel="50000">
                                          <p:stCondLst>
                                            <p:cond delay="1834"/>
                                          </p:stCondLst>
                                        </p:cTn>
                                        <p:tgtEl>
                                          <p:spTgt spid="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0" grpId="0" animBg="1"/>
      <p:bldP spid="1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descr="J:\عروض باور بوانت لعبد الله\صور مساعدة في البحوث\خلفيات بوور بوانت\0b282ff55f6aaf8bc965996defee3b81.jpg"/>
          <p:cNvPicPr>
            <a:picLocks noChangeAspect="1" noChangeArrowheads="1"/>
          </p:cNvPicPr>
          <p:nvPr/>
        </p:nvPicPr>
        <p:blipFill rotWithShape="1">
          <a:blip r:embed="rId2">
            <a:extLst>
              <a:ext uri="{28A0092B-C50C-407E-A947-70E740481C1C}">
                <a14:useLocalDpi xmlns:a14="http://schemas.microsoft.com/office/drawing/2010/main" val="0"/>
              </a:ext>
            </a:extLst>
          </a:blip>
          <a:srcRect l="5183" b="4876"/>
          <a:stretch/>
        </p:blipFill>
        <p:spPr bwMode="auto">
          <a:xfrm flipH="1">
            <a:off x="0" y="0"/>
            <a:ext cx="9144000"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مستطيل: زوايا مستديرة 2"/>
          <p:cNvSpPr/>
          <p:nvPr/>
        </p:nvSpPr>
        <p:spPr>
          <a:xfrm>
            <a:off x="731678" y="698681"/>
            <a:ext cx="7680643" cy="844233"/>
          </a:xfrm>
          <a:prstGeom prst="roundRect">
            <a:avLst>
              <a:gd name="adj" fmla="val 50000"/>
            </a:avLst>
          </a:prstGeom>
          <a:solidFill>
            <a:srgbClr val="FFFF00"/>
          </a:solidFill>
          <a:ln w="57150">
            <a:solidFill>
              <a:schemeClr val="tx2">
                <a:lumMod val="75000"/>
              </a:schemeClr>
            </a:solidFill>
          </a:ln>
        </p:spPr>
        <p:style>
          <a:lnRef idx="1">
            <a:schemeClr val="accent6"/>
          </a:lnRef>
          <a:fillRef idx="2">
            <a:schemeClr val="accent6"/>
          </a:fillRef>
          <a:effectRef idx="1">
            <a:schemeClr val="accent6"/>
          </a:effectRef>
          <a:fontRef idx="minor">
            <a:schemeClr val="dk1"/>
          </a:fontRef>
        </p:style>
        <p:txBody>
          <a:bodyPr rtlCol="0" anchor="ctr"/>
          <a:lstStyle>
            <a:defPPr>
              <a:defRPr lang="fr-FR"/>
            </a:defPPr>
            <a:lvl1pPr marL="0" algn="l" defTabSz="914400" rtl="0" eaLnBrk="1" latinLnBrk="0" hangingPunct="1">
              <a:defRPr sz="1800" kern="1200">
                <a:solidFill>
                  <a:schemeClr val="dk1"/>
                </a:solidFill>
                <a:latin typeface="+mn-lt"/>
                <a:ea typeface="+mn-ea"/>
                <a:cs typeface="+mn-cs"/>
              </a:defRPr>
            </a:lvl1pPr>
            <a:lvl2pPr marL="457200" algn="l" defTabSz="914400" rtl="0" eaLnBrk="1" latinLnBrk="0" hangingPunct="1">
              <a:defRPr sz="1800" kern="1200">
                <a:solidFill>
                  <a:schemeClr val="dk1"/>
                </a:solidFill>
                <a:latin typeface="+mn-lt"/>
                <a:ea typeface="+mn-ea"/>
                <a:cs typeface="+mn-cs"/>
              </a:defRPr>
            </a:lvl2pPr>
            <a:lvl3pPr marL="914400" algn="l" defTabSz="914400" rtl="0" eaLnBrk="1" latinLnBrk="0" hangingPunct="1">
              <a:defRPr sz="1800" kern="1200">
                <a:solidFill>
                  <a:schemeClr val="dk1"/>
                </a:solidFill>
                <a:latin typeface="+mn-lt"/>
                <a:ea typeface="+mn-ea"/>
                <a:cs typeface="+mn-cs"/>
              </a:defRPr>
            </a:lvl3pPr>
            <a:lvl4pPr marL="1371600" algn="l" defTabSz="914400" rtl="0" eaLnBrk="1" latinLnBrk="0" hangingPunct="1">
              <a:defRPr sz="1800" kern="1200">
                <a:solidFill>
                  <a:schemeClr val="dk1"/>
                </a:solidFill>
                <a:latin typeface="+mn-lt"/>
                <a:ea typeface="+mn-ea"/>
                <a:cs typeface="+mn-cs"/>
              </a:defRPr>
            </a:lvl4pPr>
            <a:lvl5pPr marL="1828800" algn="l" defTabSz="914400" rtl="0" eaLnBrk="1" latinLnBrk="0" hangingPunct="1">
              <a:defRPr sz="1800" kern="1200">
                <a:solidFill>
                  <a:schemeClr val="dk1"/>
                </a:solidFill>
                <a:latin typeface="+mn-lt"/>
                <a:ea typeface="+mn-ea"/>
                <a:cs typeface="+mn-cs"/>
              </a:defRPr>
            </a:lvl5pPr>
            <a:lvl6pPr marL="2286000" algn="l" defTabSz="914400" rtl="0" eaLnBrk="1" latinLnBrk="0" hangingPunct="1">
              <a:defRPr sz="1800" kern="1200">
                <a:solidFill>
                  <a:schemeClr val="dk1"/>
                </a:solidFill>
                <a:latin typeface="+mn-lt"/>
                <a:ea typeface="+mn-ea"/>
                <a:cs typeface="+mn-cs"/>
              </a:defRPr>
            </a:lvl6pPr>
            <a:lvl7pPr marL="2743200" algn="l" defTabSz="914400" rtl="0" eaLnBrk="1" latinLnBrk="0" hangingPunct="1">
              <a:defRPr sz="1800" kern="1200">
                <a:solidFill>
                  <a:schemeClr val="dk1"/>
                </a:solidFill>
                <a:latin typeface="+mn-lt"/>
                <a:ea typeface="+mn-ea"/>
                <a:cs typeface="+mn-cs"/>
              </a:defRPr>
            </a:lvl7pPr>
            <a:lvl8pPr marL="3200400" algn="l" defTabSz="914400" rtl="0" eaLnBrk="1" latinLnBrk="0" hangingPunct="1">
              <a:defRPr sz="1800" kern="1200">
                <a:solidFill>
                  <a:schemeClr val="dk1"/>
                </a:solidFill>
                <a:latin typeface="+mn-lt"/>
                <a:ea typeface="+mn-ea"/>
                <a:cs typeface="+mn-cs"/>
              </a:defRPr>
            </a:lvl8pPr>
            <a:lvl9pPr marL="3657600" algn="l" defTabSz="914400" rtl="0" eaLnBrk="1" latinLnBrk="0" hangingPunct="1">
              <a:defRPr sz="1800" kern="1200">
                <a:solidFill>
                  <a:schemeClr val="dk1"/>
                </a:solidFill>
                <a:latin typeface="+mn-lt"/>
                <a:ea typeface="+mn-ea"/>
                <a:cs typeface="+mn-cs"/>
              </a:defRPr>
            </a:lvl9pPr>
          </a:lstStyle>
          <a:p>
            <a:pPr algn="ctr" rtl="1"/>
            <a:r>
              <a:rPr lang="ar-DZ" sz="4000" b="1" u="sng" dirty="0">
                <a:solidFill>
                  <a:srgbClr val="C00000"/>
                </a:solidFill>
              </a:rPr>
              <a:t>نهاية الترسيم والنجاح بإذن الله</a:t>
            </a:r>
            <a:endParaRPr lang="fr-FR" sz="4000" b="1" u="sng" dirty="0">
              <a:solidFill>
                <a:srgbClr val="C00000"/>
              </a:solidFill>
            </a:endParaRPr>
          </a:p>
        </p:txBody>
      </p:sp>
      <p:sp>
        <p:nvSpPr>
          <p:cNvPr id="4" name="Rogner un rectangle avec un coin diagonal 6"/>
          <p:cNvSpPr/>
          <p:nvPr/>
        </p:nvSpPr>
        <p:spPr>
          <a:xfrm>
            <a:off x="302323" y="1999661"/>
            <a:ext cx="8539351" cy="1353134"/>
          </a:xfrm>
          <a:prstGeom prst="snip2DiagRect">
            <a:avLst>
              <a:gd name="adj1" fmla="val 0"/>
              <a:gd name="adj2" fmla="val 45657"/>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ctr" rtl="1"/>
            <a:r>
              <a:rPr lang="ar-DZ" sz="2800" b="1" dirty="0"/>
              <a:t>   - أشكر الله على فضله وادعوه التوفيق في العمل.</a:t>
            </a:r>
          </a:p>
          <a:p>
            <a:pPr marL="457200" indent="-457200" algn="ctr" rtl="1">
              <a:buFontTx/>
              <a:buChar char="-"/>
            </a:pPr>
            <a:r>
              <a:rPr lang="ar-DZ" sz="2800" b="1" dirty="0">
                <a:solidFill>
                  <a:schemeClr val="tx1"/>
                </a:solidFill>
                <a:cs typeface="+mj-cs"/>
              </a:rPr>
              <a:t>قدم شكرك للجنة على الفائدة التي أخذتها منها.</a:t>
            </a:r>
          </a:p>
          <a:p>
            <a:pPr marL="457200" indent="-457200" algn="ctr" rtl="1">
              <a:buFontTx/>
              <a:buChar char="-"/>
            </a:pPr>
            <a:r>
              <a:rPr lang="ar-DZ" sz="2800" b="1" dirty="0">
                <a:solidFill>
                  <a:schemeClr val="tx1"/>
                </a:solidFill>
                <a:cs typeface="+mj-cs"/>
              </a:rPr>
              <a:t>قدم شكرك أيضا للفريق التربوي وكل من ساندك في العمل.</a:t>
            </a:r>
            <a:endParaRPr lang="fr-FR" sz="2800" b="1" dirty="0">
              <a:solidFill>
                <a:schemeClr val="tx1"/>
              </a:solidFill>
              <a:cs typeface="+mj-cs"/>
            </a:endParaRPr>
          </a:p>
        </p:txBody>
      </p:sp>
      <p:sp>
        <p:nvSpPr>
          <p:cNvPr id="10" name="Rogner un rectangle avec un coin diagonal 6"/>
          <p:cNvSpPr/>
          <p:nvPr/>
        </p:nvSpPr>
        <p:spPr>
          <a:xfrm>
            <a:off x="302316" y="3544482"/>
            <a:ext cx="8539351" cy="828000"/>
          </a:xfrm>
          <a:prstGeom prst="snip2DiagRect">
            <a:avLst>
              <a:gd name="adj1" fmla="val 0"/>
              <a:gd name="adj2" fmla="val 29322"/>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لا تنسى أن الترسيم هو بداية الطريق وأن الجد والأجر والتواب الحقيقي ما زال قادما.</a:t>
            </a:r>
            <a:endParaRPr lang="fr-FR" sz="2800" b="1" dirty="0">
              <a:solidFill>
                <a:schemeClr val="tx1"/>
              </a:solidFill>
              <a:cs typeface="+mj-cs"/>
            </a:endParaRPr>
          </a:p>
        </p:txBody>
      </p:sp>
      <p:sp>
        <p:nvSpPr>
          <p:cNvPr id="12" name="Rogner un rectangle avec un coin diagonal 6"/>
          <p:cNvSpPr/>
          <p:nvPr/>
        </p:nvSpPr>
        <p:spPr>
          <a:xfrm>
            <a:off x="302316" y="4590532"/>
            <a:ext cx="8539351" cy="864000"/>
          </a:xfrm>
          <a:prstGeom prst="snip2DiagRect">
            <a:avLst>
              <a:gd name="adj1" fmla="val 0"/>
              <a:gd name="adj2" fmla="val 32271"/>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كن أكثر ثقة في نفسك وعاهد الله أن تخلص في عملك بعيدا عن الغرور والتكبر</a:t>
            </a:r>
            <a:r>
              <a:rPr lang="ar-SA" sz="2800" b="1" dirty="0"/>
              <a:t>.</a:t>
            </a:r>
            <a:endParaRPr lang="fr-FR" sz="2800" b="1" dirty="0">
              <a:solidFill>
                <a:schemeClr val="tx1"/>
              </a:solidFill>
              <a:cs typeface="+mj-cs"/>
            </a:endParaRPr>
          </a:p>
        </p:txBody>
      </p:sp>
      <p:sp>
        <p:nvSpPr>
          <p:cNvPr id="7" name="Rogner un rectangle avec un coin diagonal 6"/>
          <p:cNvSpPr/>
          <p:nvPr/>
        </p:nvSpPr>
        <p:spPr>
          <a:xfrm>
            <a:off x="302316" y="5671024"/>
            <a:ext cx="8539351" cy="864000"/>
          </a:xfrm>
          <a:prstGeom prst="snip2DiagRect">
            <a:avLst>
              <a:gd name="adj1" fmla="val 0"/>
              <a:gd name="adj2" fmla="val 22650"/>
            </a:avLst>
          </a:prstGeom>
          <a:solidFill>
            <a:schemeClr val="accent2">
              <a:lumMod val="20000"/>
              <a:lumOff val="80000"/>
            </a:schemeClr>
          </a:solidFill>
          <a:ln w="57150">
            <a:solidFill>
              <a:srgbClr val="FF0000"/>
            </a:solidFill>
          </a:ln>
        </p:spPr>
        <p:style>
          <a:lnRef idx="1">
            <a:schemeClr val="accent4"/>
          </a:lnRef>
          <a:fillRef idx="2">
            <a:schemeClr val="accent4"/>
          </a:fillRef>
          <a:effectRef idx="1">
            <a:schemeClr val="accent4"/>
          </a:effectRef>
          <a:fontRef idx="minor">
            <a:schemeClr val="dk1"/>
          </a:fontRef>
        </p:style>
        <p:txBody>
          <a:bodyPr rtlCol="0" anchor="ctr"/>
          <a:lstStyle/>
          <a:p>
            <a:pPr algn="just" rtl="1"/>
            <a:r>
              <a:rPr lang="ar-DZ" sz="2800" b="1" dirty="0"/>
              <a:t>   إن لم توفق في النجاح فاعلم بأن ذلك ليس نهاية العالم وإنما هو بكل بساطة تأجيل الترسيم وأخذ فرصة أخرى تكون فيها أكثر قدرة واستعداد</a:t>
            </a:r>
            <a:r>
              <a:rPr lang="ar-SA" sz="2800" b="1" dirty="0"/>
              <a:t>.</a:t>
            </a:r>
            <a:endParaRPr lang="fr-FR" sz="2800" b="1" dirty="0">
              <a:solidFill>
                <a:schemeClr val="tx1"/>
              </a:solidFill>
              <a:cs typeface="+mj-cs"/>
            </a:endParaRPr>
          </a:p>
        </p:txBody>
      </p:sp>
    </p:spTree>
    <p:extLst>
      <p:ext uri="{BB962C8B-B14F-4D97-AF65-F5344CB8AC3E}">
        <p14:creationId xmlns:p14="http://schemas.microsoft.com/office/powerpoint/2010/main" val="19540598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6" presetClass="entr" presetSubtype="0"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Effect transition="in" filter="wipe(down)">
                                      <p:cBhvr>
                                        <p:cTn id="14" dur="580">
                                          <p:stCondLst>
                                            <p:cond delay="0"/>
                                          </p:stCondLst>
                                        </p:cTn>
                                        <p:tgtEl>
                                          <p:spTgt spid="4"/>
                                        </p:tgtEl>
                                      </p:cBhvr>
                                    </p:animEffect>
                                    <p:anim calcmode="lin" valueType="num">
                                      <p:cBhvr>
                                        <p:cTn id="15"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6"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7"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8"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9"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0" dur="26">
                                          <p:stCondLst>
                                            <p:cond delay="650"/>
                                          </p:stCondLst>
                                        </p:cTn>
                                        <p:tgtEl>
                                          <p:spTgt spid="4"/>
                                        </p:tgtEl>
                                      </p:cBhvr>
                                      <p:to x="100000" y="60000"/>
                                    </p:animScale>
                                    <p:animScale>
                                      <p:cBhvr>
                                        <p:cTn id="21" dur="166" decel="50000">
                                          <p:stCondLst>
                                            <p:cond delay="676"/>
                                          </p:stCondLst>
                                        </p:cTn>
                                        <p:tgtEl>
                                          <p:spTgt spid="4"/>
                                        </p:tgtEl>
                                      </p:cBhvr>
                                      <p:to x="100000" y="100000"/>
                                    </p:animScale>
                                    <p:animScale>
                                      <p:cBhvr>
                                        <p:cTn id="22" dur="26">
                                          <p:stCondLst>
                                            <p:cond delay="1312"/>
                                          </p:stCondLst>
                                        </p:cTn>
                                        <p:tgtEl>
                                          <p:spTgt spid="4"/>
                                        </p:tgtEl>
                                      </p:cBhvr>
                                      <p:to x="100000" y="80000"/>
                                    </p:animScale>
                                    <p:animScale>
                                      <p:cBhvr>
                                        <p:cTn id="23" dur="166" decel="50000">
                                          <p:stCondLst>
                                            <p:cond delay="1338"/>
                                          </p:stCondLst>
                                        </p:cTn>
                                        <p:tgtEl>
                                          <p:spTgt spid="4"/>
                                        </p:tgtEl>
                                      </p:cBhvr>
                                      <p:to x="100000" y="100000"/>
                                    </p:animScale>
                                    <p:animScale>
                                      <p:cBhvr>
                                        <p:cTn id="24" dur="26">
                                          <p:stCondLst>
                                            <p:cond delay="1642"/>
                                          </p:stCondLst>
                                        </p:cTn>
                                        <p:tgtEl>
                                          <p:spTgt spid="4"/>
                                        </p:tgtEl>
                                      </p:cBhvr>
                                      <p:to x="100000" y="90000"/>
                                    </p:animScale>
                                    <p:animScale>
                                      <p:cBhvr>
                                        <p:cTn id="25" dur="166" decel="50000">
                                          <p:stCondLst>
                                            <p:cond delay="1668"/>
                                          </p:stCondLst>
                                        </p:cTn>
                                        <p:tgtEl>
                                          <p:spTgt spid="4"/>
                                        </p:tgtEl>
                                      </p:cBhvr>
                                      <p:to x="100000" y="100000"/>
                                    </p:animScale>
                                    <p:animScale>
                                      <p:cBhvr>
                                        <p:cTn id="26" dur="26">
                                          <p:stCondLst>
                                            <p:cond delay="1808"/>
                                          </p:stCondLst>
                                        </p:cTn>
                                        <p:tgtEl>
                                          <p:spTgt spid="4"/>
                                        </p:tgtEl>
                                      </p:cBhvr>
                                      <p:to x="100000" y="95000"/>
                                    </p:animScale>
                                    <p:animScale>
                                      <p:cBhvr>
                                        <p:cTn id="27" dur="166" decel="50000">
                                          <p:stCondLst>
                                            <p:cond delay="1834"/>
                                          </p:stCondLst>
                                        </p:cTn>
                                        <p:tgtEl>
                                          <p:spTgt spid="4"/>
                                        </p:tgtEl>
                                      </p:cBhvr>
                                      <p:to x="100000" y="100000"/>
                                    </p:animScale>
                                  </p:childTnLst>
                                </p:cTn>
                              </p:par>
                            </p:childTnLst>
                          </p:cTn>
                        </p:par>
                      </p:childTnLst>
                    </p:cTn>
                  </p:par>
                  <p:par>
                    <p:cTn id="28" fill="hold">
                      <p:stCondLst>
                        <p:cond delay="indefinite"/>
                      </p:stCondLst>
                      <p:childTnLst>
                        <p:par>
                          <p:cTn id="29" fill="hold">
                            <p:stCondLst>
                              <p:cond delay="0"/>
                            </p:stCondLst>
                            <p:childTnLst>
                              <p:par>
                                <p:cTn id="30" presetID="26" presetClass="entr" presetSubtype="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wipe(down)">
                                      <p:cBhvr>
                                        <p:cTn id="32" dur="580">
                                          <p:stCondLst>
                                            <p:cond delay="0"/>
                                          </p:stCondLst>
                                        </p:cTn>
                                        <p:tgtEl>
                                          <p:spTgt spid="10"/>
                                        </p:tgtEl>
                                      </p:cBhvr>
                                    </p:animEffect>
                                    <p:anim calcmode="lin" valueType="num">
                                      <p:cBhvr>
                                        <p:cTn id="33" dur="1822" tmFilter="0,0; 0.14,0.36; 0.43,0.73; 0.71,0.91; 1.0,1.0">
                                          <p:stCondLst>
                                            <p:cond delay="0"/>
                                          </p:stCondLst>
                                        </p:cTn>
                                        <p:tgtEl>
                                          <p:spTgt spid="10"/>
                                        </p:tgtEl>
                                        <p:attrNameLst>
                                          <p:attrName>ppt_x</p:attrName>
                                        </p:attrNameLst>
                                      </p:cBhvr>
                                      <p:tavLst>
                                        <p:tav tm="0">
                                          <p:val>
                                            <p:strVal val="#ppt_x-0.25"/>
                                          </p:val>
                                        </p:tav>
                                        <p:tav tm="100000">
                                          <p:val>
                                            <p:strVal val="#ppt_x"/>
                                          </p:val>
                                        </p:tav>
                                      </p:tavLst>
                                    </p:anim>
                                    <p:anim calcmode="lin" valueType="num">
                                      <p:cBhvr>
                                        <p:cTn id="34" dur="664" tmFilter="0.0,0.0; 0.25,0.07; 0.50,0.2; 0.75,0.467; 1.0,1.0">
                                          <p:stCondLst>
                                            <p:cond delay="0"/>
                                          </p:stCondLst>
                                        </p:cTn>
                                        <p:tgtEl>
                                          <p:spTgt spid="10"/>
                                        </p:tgtEl>
                                        <p:attrNameLst>
                                          <p:attrName>ppt_y</p:attrName>
                                        </p:attrNameLst>
                                      </p:cBhvr>
                                      <p:tavLst>
                                        <p:tav tm="0" fmla="#ppt_y-sin(pi*$)/3">
                                          <p:val>
                                            <p:fltVal val="0.5"/>
                                          </p:val>
                                        </p:tav>
                                        <p:tav tm="100000">
                                          <p:val>
                                            <p:fltVal val="1"/>
                                          </p:val>
                                        </p:tav>
                                      </p:tavLst>
                                    </p:anim>
                                    <p:anim calcmode="lin" valueType="num">
                                      <p:cBhvr>
                                        <p:cTn id="35" dur="664" tmFilter="0, 0; 0.125,0.2665; 0.25,0.4; 0.375,0.465; 0.5,0.5;  0.625,0.535; 0.75,0.6; 0.875,0.7335; 1,1">
                                          <p:stCondLst>
                                            <p:cond delay="664"/>
                                          </p:stCondLst>
                                        </p:cTn>
                                        <p:tgtEl>
                                          <p:spTgt spid="10"/>
                                        </p:tgtEl>
                                        <p:attrNameLst>
                                          <p:attrName>ppt_y</p:attrName>
                                        </p:attrNameLst>
                                      </p:cBhvr>
                                      <p:tavLst>
                                        <p:tav tm="0" fmla="#ppt_y-sin(pi*$)/9">
                                          <p:val>
                                            <p:fltVal val="0"/>
                                          </p:val>
                                        </p:tav>
                                        <p:tav tm="100000">
                                          <p:val>
                                            <p:fltVal val="1"/>
                                          </p:val>
                                        </p:tav>
                                      </p:tavLst>
                                    </p:anim>
                                    <p:anim calcmode="lin" valueType="num">
                                      <p:cBhvr>
                                        <p:cTn id="36" dur="332" tmFilter="0, 0; 0.125,0.2665; 0.25,0.4; 0.375,0.465; 0.5,0.5;  0.625,0.535; 0.75,0.6; 0.875,0.7335; 1,1">
                                          <p:stCondLst>
                                            <p:cond delay="1324"/>
                                          </p:stCondLst>
                                        </p:cTn>
                                        <p:tgtEl>
                                          <p:spTgt spid="10"/>
                                        </p:tgtEl>
                                        <p:attrNameLst>
                                          <p:attrName>ppt_y</p:attrName>
                                        </p:attrNameLst>
                                      </p:cBhvr>
                                      <p:tavLst>
                                        <p:tav tm="0" fmla="#ppt_y-sin(pi*$)/27">
                                          <p:val>
                                            <p:fltVal val="0"/>
                                          </p:val>
                                        </p:tav>
                                        <p:tav tm="100000">
                                          <p:val>
                                            <p:fltVal val="1"/>
                                          </p:val>
                                        </p:tav>
                                      </p:tavLst>
                                    </p:anim>
                                    <p:anim calcmode="lin" valueType="num">
                                      <p:cBhvr>
                                        <p:cTn id="37" dur="164" tmFilter="0, 0; 0.125,0.2665; 0.25,0.4; 0.375,0.465; 0.5,0.5;  0.625,0.535; 0.75,0.6; 0.875,0.7335; 1,1">
                                          <p:stCondLst>
                                            <p:cond delay="1656"/>
                                          </p:stCondLst>
                                        </p:cTn>
                                        <p:tgtEl>
                                          <p:spTgt spid="10"/>
                                        </p:tgtEl>
                                        <p:attrNameLst>
                                          <p:attrName>ppt_y</p:attrName>
                                        </p:attrNameLst>
                                      </p:cBhvr>
                                      <p:tavLst>
                                        <p:tav tm="0" fmla="#ppt_y-sin(pi*$)/81">
                                          <p:val>
                                            <p:fltVal val="0"/>
                                          </p:val>
                                        </p:tav>
                                        <p:tav tm="100000">
                                          <p:val>
                                            <p:fltVal val="1"/>
                                          </p:val>
                                        </p:tav>
                                      </p:tavLst>
                                    </p:anim>
                                    <p:animScale>
                                      <p:cBhvr>
                                        <p:cTn id="38" dur="26">
                                          <p:stCondLst>
                                            <p:cond delay="650"/>
                                          </p:stCondLst>
                                        </p:cTn>
                                        <p:tgtEl>
                                          <p:spTgt spid="10"/>
                                        </p:tgtEl>
                                      </p:cBhvr>
                                      <p:to x="100000" y="60000"/>
                                    </p:animScale>
                                    <p:animScale>
                                      <p:cBhvr>
                                        <p:cTn id="39" dur="166" decel="50000">
                                          <p:stCondLst>
                                            <p:cond delay="676"/>
                                          </p:stCondLst>
                                        </p:cTn>
                                        <p:tgtEl>
                                          <p:spTgt spid="10"/>
                                        </p:tgtEl>
                                      </p:cBhvr>
                                      <p:to x="100000" y="100000"/>
                                    </p:animScale>
                                    <p:animScale>
                                      <p:cBhvr>
                                        <p:cTn id="40" dur="26">
                                          <p:stCondLst>
                                            <p:cond delay="1312"/>
                                          </p:stCondLst>
                                        </p:cTn>
                                        <p:tgtEl>
                                          <p:spTgt spid="10"/>
                                        </p:tgtEl>
                                      </p:cBhvr>
                                      <p:to x="100000" y="80000"/>
                                    </p:animScale>
                                    <p:animScale>
                                      <p:cBhvr>
                                        <p:cTn id="41" dur="166" decel="50000">
                                          <p:stCondLst>
                                            <p:cond delay="1338"/>
                                          </p:stCondLst>
                                        </p:cTn>
                                        <p:tgtEl>
                                          <p:spTgt spid="10"/>
                                        </p:tgtEl>
                                      </p:cBhvr>
                                      <p:to x="100000" y="100000"/>
                                    </p:animScale>
                                    <p:animScale>
                                      <p:cBhvr>
                                        <p:cTn id="42" dur="26">
                                          <p:stCondLst>
                                            <p:cond delay="1642"/>
                                          </p:stCondLst>
                                        </p:cTn>
                                        <p:tgtEl>
                                          <p:spTgt spid="10"/>
                                        </p:tgtEl>
                                      </p:cBhvr>
                                      <p:to x="100000" y="90000"/>
                                    </p:animScale>
                                    <p:animScale>
                                      <p:cBhvr>
                                        <p:cTn id="43" dur="166" decel="50000">
                                          <p:stCondLst>
                                            <p:cond delay="1668"/>
                                          </p:stCondLst>
                                        </p:cTn>
                                        <p:tgtEl>
                                          <p:spTgt spid="10"/>
                                        </p:tgtEl>
                                      </p:cBhvr>
                                      <p:to x="100000" y="100000"/>
                                    </p:animScale>
                                    <p:animScale>
                                      <p:cBhvr>
                                        <p:cTn id="44" dur="26">
                                          <p:stCondLst>
                                            <p:cond delay="1808"/>
                                          </p:stCondLst>
                                        </p:cTn>
                                        <p:tgtEl>
                                          <p:spTgt spid="10"/>
                                        </p:tgtEl>
                                      </p:cBhvr>
                                      <p:to x="100000" y="95000"/>
                                    </p:animScale>
                                    <p:animScale>
                                      <p:cBhvr>
                                        <p:cTn id="45" dur="166" decel="50000">
                                          <p:stCondLst>
                                            <p:cond delay="1834"/>
                                          </p:stCondLst>
                                        </p:cTn>
                                        <p:tgtEl>
                                          <p:spTgt spid="10"/>
                                        </p:tgtEl>
                                      </p:cBhvr>
                                      <p:to x="100000" y="100000"/>
                                    </p:animScale>
                                  </p:childTnLst>
                                </p:cTn>
                              </p:par>
                            </p:childTnLst>
                          </p:cTn>
                        </p:par>
                      </p:childTnLst>
                    </p:cTn>
                  </p:par>
                  <p:par>
                    <p:cTn id="46" fill="hold">
                      <p:stCondLst>
                        <p:cond delay="indefinite"/>
                      </p:stCondLst>
                      <p:childTnLst>
                        <p:par>
                          <p:cTn id="47" fill="hold">
                            <p:stCondLst>
                              <p:cond delay="0"/>
                            </p:stCondLst>
                            <p:childTnLst>
                              <p:par>
                                <p:cTn id="48" presetID="26" presetClass="entr" presetSubtype="0" fill="hold" grpId="0" nodeType="clickEffect">
                                  <p:stCondLst>
                                    <p:cond delay="0"/>
                                  </p:stCondLst>
                                  <p:childTnLst>
                                    <p:set>
                                      <p:cBhvr>
                                        <p:cTn id="49" dur="1" fill="hold">
                                          <p:stCondLst>
                                            <p:cond delay="0"/>
                                          </p:stCondLst>
                                        </p:cTn>
                                        <p:tgtEl>
                                          <p:spTgt spid="12"/>
                                        </p:tgtEl>
                                        <p:attrNameLst>
                                          <p:attrName>style.visibility</p:attrName>
                                        </p:attrNameLst>
                                      </p:cBhvr>
                                      <p:to>
                                        <p:strVal val="visible"/>
                                      </p:to>
                                    </p:set>
                                    <p:animEffect transition="in" filter="wipe(down)">
                                      <p:cBhvr>
                                        <p:cTn id="50" dur="580">
                                          <p:stCondLst>
                                            <p:cond delay="0"/>
                                          </p:stCondLst>
                                        </p:cTn>
                                        <p:tgtEl>
                                          <p:spTgt spid="12"/>
                                        </p:tgtEl>
                                      </p:cBhvr>
                                    </p:animEffect>
                                    <p:anim calcmode="lin" valueType="num">
                                      <p:cBhvr>
                                        <p:cTn id="51" dur="1822" tmFilter="0,0; 0.14,0.36; 0.43,0.73; 0.71,0.91; 1.0,1.0">
                                          <p:stCondLst>
                                            <p:cond delay="0"/>
                                          </p:stCondLst>
                                        </p:cTn>
                                        <p:tgtEl>
                                          <p:spTgt spid="12"/>
                                        </p:tgtEl>
                                        <p:attrNameLst>
                                          <p:attrName>ppt_x</p:attrName>
                                        </p:attrNameLst>
                                      </p:cBhvr>
                                      <p:tavLst>
                                        <p:tav tm="0">
                                          <p:val>
                                            <p:strVal val="#ppt_x-0.25"/>
                                          </p:val>
                                        </p:tav>
                                        <p:tav tm="100000">
                                          <p:val>
                                            <p:strVal val="#ppt_x"/>
                                          </p:val>
                                        </p:tav>
                                      </p:tavLst>
                                    </p:anim>
                                    <p:anim calcmode="lin" valueType="num">
                                      <p:cBhvr>
                                        <p:cTn id="52" dur="664" tmFilter="0.0,0.0; 0.25,0.07; 0.50,0.2; 0.75,0.467; 1.0,1.0">
                                          <p:stCondLst>
                                            <p:cond delay="0"/>
                                          </p:stCondLst>
                                        </p:cTn>
                                        <p:tgtEl>
                                          <p:spTgt spid="12"/>
                                        </p:tgtEl>
                                        <p:attrNameLst>
                                          <p:attrName>ppt_y</p:attrName>
                                        </p:attrNameLst>
                                      </p:cBhvr>
                                      <p:tavLst>
                                        <p:tav tm="0" fmla="#ppt_y-sin(pi*$)/3">
                                          <p:val>
                                            <p:fltVal val="0.5"/>
                                          </p:val>
                                        </p:tav>
                                        <p:tav tm="100000">
                                          <p:val>
                                            <p:fltVal val="1"/>
                                          </p:val>
                                        </p:tav>
                                      </p:tavLst>
                                    </p:anim>
                                    <p:anim calcmode="lin" valueType="num">
                                      <p:cBhvr>
                                        <p:cTn id="53" dur="664" tmFilter="0, 0; 0.125,0.2665; 0.25,0.4; 0.375,0.465; 0.5,0.5;  0.625,0.535; 0.75,0.6; 0.875,0.7335; 1,1">
                                          <p:stCondLst>
                                            <p:cond delay="664"/>
                                          </p:stCondLst>
                                        </p:cTn>
                                        <p:tgtEl>
                                          <p:spTgt spid="12"/>
                                        </p:tgtEl>
                                        <p:attrNameLst>
                                          <p:attrName>ppt_y</p:attrName>
                                        </p:attrNameLst>
                                      </p:cBhvr>
                                      <p:tavLst>
                                        <p:tav tm="0" fmla="#ppt_y-sin(pi*$)/9">
                                          <p:val>
                                            <p:fltVal val="0"/>
                                          </p:val>
                                        </p:tav>
                                        <p:tav tm="100000">
                                          <p:val>
                                            <p:fltVal val="1"/>
                                          </p:val>
                                        </p:tav>
                                      </p:tavLst>
                                    </p:anim>
                                    <p:anim calcmode="lin" valueType="num">
                                      <p:cBhvr>
                                        <p:cTn id="54" dur="332" tmFilter="0, 0; 0.125,0.2665; 0.25,0.4; 0.375,0.465; 0.5,0.5;  0.625,0.535; 0.75,0.6; 0.875,0.7335; 1,1">
                                          <p:stCondLst>
                                            <p:cond delay="1324"/>
                                          </p:stCondLst>
                                        </p:cTn>
                                        <p:tgtEl>
                                          <p:spTgt spid="12"/>
                                        </p:tgtEl>
                                        <p:attrNameLst>
                                          <p:attrName>ppt_y</p:attrName>
                                        </p:attrNameLst>
                                      </p:cBhvr>
                                      <p:tavLst>
                                        <p:tav tm="0" fmla="#ppt_y-sin(pi*$)/27">
                                          <p:val>
                                            <p:fltVal val="0"/>
                                          </p:val>
                                        </p:tav>
                                        <p:tav tm="100000">
                                          <p:val>
                                            <p:fltVal val="1"/>
                                          </p:val>
                                        </p:tav>
                                      </p:tavLst>
                                    </p:anim>
                                    <p:anim calcmode="lin" valueType="num">
                                      <p:cBhvr>
                                        <p:cTn id="55" dur="164" tmFilter="0, 0; 0.125,0.2665; 0.25,0.4; 0.375,0.465; 0.5,0.5;  0.625,0.535; 0.75,0.6; 0.875,0.7335; 1,1">
                                          <p:stCondLst>
                                            <p:cond delay="1656"/>
                                          </p:stCondLst>
                                        </p:cTn>
                                        <p:tgtEl>
                                          <p:spTgt spid="12"/>
                                        </p:tgtEl>
                                        <p:attrNameLst>
                                          <p:attrName>ppt_y</p:attrName>
                                        </p:attrNameLst>
                                      </p:cBhvr>
                                      <p:tavLst>
                                        <p:tav tm="0" fmla="#ppt_y-sin(pi*$)/81">
                                          <p:val>
                                            <p:fltVal val="0"/>
                                          </p:val>
                                        </p:tav>
                                        <p:tav tm="100000">
                                          <p:val>
                                            <p:fltVal val="1"/>
                                          </p:val>
                                        </p:tav>
                                      </p:tavLst>
                                    </p:anim>
                                    <p:animScale>
                                      <p:cBhvr>
                                        <p:cTn id="56" dur="26">
                                          <p:stCondLst>
                                            <p:cond delay="650"/>
                                          </p:stCondLst>
                                        </p:cTn>
                                        <p:tgtEl>
                                          <p:spTgt spid="12"/>
                                        </p:tgtEl>
                                      </p:cBhvr>
                                      <p:to x="100000" y="60000"/>
                                    </p:animScale>
                                    <p:animScale>
                                      <p:cBhvr>
                                        <p:cTn id="57" dur="166" decel="50000">
                                          <p:stCondLst>
                                            <p:cond delay="676"/>
                                          </p:stCondLst>
                                        </p:cTn>
                                        <p:tgtEl>
                                          <p:spTgt spid="12"/>
                                        </p:tgtEl>
                                      </p:cBhvr>
                                      <p:to x="100000" y="100000"/>
                                    </p:animScale>
                                    <p:animScale>
                                      <p:cBhvr>
                                        <p:cTn id="58" dur="26">
                                          <p:stCondLst>
                                            <p:cond delay="1312"/>
                                          </p:stCondLst>
                                        </p:cTn>
                                        <p:tgtEl>
                                          <p:spTgt spid="12"/>
                                        </p:tgtEl>
                                      </p:cBhvr>
                                      <p:to x="100000" y="80000"/>
                                    </p:animScale>
                                    <p:animScale>
                                      <p:cBhvr>
                                        <p:cTn id="59" dur="166" decel="50000">
                                          <p:stCondLst>
                                            <p:cond delay="1338"/>
                                          </p:stCondLst>
                                        </p:cTn>
                                        <p:tgtEl>
                                          <p:spTgt spid="12"/>
                                        </p:tgtEl>
                                      </p:cBhvr>
                                      <p:to x="100000" y="100000"/>
                                    </p:animScale>
                                    <p:animScale>
                                      <p:cBhvr>
                                        <p:cTn id="60" dur="26">
                                          <p:stCondLst>
                                            <p:cond delay="1642"/>
                                          </p:stCondLst>
                                        </p:cTn>
                                        <p:tgtEl>
                                          <p:spTgt spid="12"/>
                                        </p:tgtEl>
                                      </p:cBhvr>
                                      <p:to x="100000" y="90000"/>
                                    </p:animScale>
                                    <p:animScale>
                                      <p:cBhvr>
                                        <p:cTn id="61" dur="166" decel="50000">
                                          <p:stCondLst>
                                            <p:cond delay="1668"/>
                                          </p:stCondLst>
                                        </p:cTn>
                                        <p:tgtEl>
                                          <p:spTgt spid="12"/>
                                        </p:tgtEl>
                                      </p:cBhvr>
                                      <p:to x="100000" y="100000"/>
                                    </p:animScale>
                                    <p:animScale>
                                      <p:cBhvr>
                                        <p:cTn id="62" dur="26">
                                          <p:stCondLst>
                                            <p:cond delay="1808"/>
                                          </p:stCondLst>
                                        </p:cTn>
                                        <p:tgtEl>
                                          <p:spTgt spid="12"/>
                                        </p:tgtEl>
                                      </p:cBhvr>
                                      <p:to x="100000" y="95000"/>
                                    </p:animScale>
                                    <p:animScale>
                                      <p:cBhvr>
                                        <p:cTn id="63" dur="166" decel="50000">
                                          <p:stCondLst>
                                            <p:cond delay="1834"/>
                                          </p:stCondLst>
                                        </p:cTn>
                                        <p:tgtEl>
                                          <p:spTgt spid="12"/>
                                        </p:tgtEl>
                                      </p:cBhvr>
                                      <p:to x="100000" y="100000"/>
                                    </p:animScale>
                                  </p:childTnLst>
                                </p:cTn>
                              </p:par>
                            </p:childTnLst>
                          </p:cTn>
                        </p:par>
                      </p:childTnLst>
                    </p:cTn>
                  </p:par>
                  <p:par>
                    <p:cTn id="64" fill="hold">
                      <p:stCondLst>
                        <p:cond delay="indefinite"/>
                      </p:stCondLst>
                      <p:childTnLst>
                        <p:par>
                          <p:cTn id="65" fill="hold">
                            <p:stCondLst>
                              <p:cond delay="0"/>
                            </p:stCondLst>
                            <p:childTnLst>
                              <p:par>
                                <p:cTn id="66" presetID="26" presetClass="entr" presetSubtype="0" fill="hold" grpId="0" nodeType="clickEffect">
                                  <p:stCondLst>
                                    <p:cond delay="0"/>
                                  </p:stCondLst>
                                  <p:childTnLst>
                                    <p:set>
                                      <p:cBhvr>
                                        <p:cTn id="67" dur="1" fill="hold">
                                          <p:stCondLst>
                                            <p:cond delay="0"/>
                                          </p:stCondLst>
                                        </p:cTn>
                                        <p:tgtEl>
                                          <p:spTgt spid="7"/>
                                        </p:tgtEl>
                                        <p:attrNameLst>
                                          <p:attrName>style.visibility</p:attrName>
                                        </p:attrNameLst>
                                      </p:cBhvr>
                                      <p:to>
                                        <p:strVal val="visible"/>
                                      </p:to>
                                    </p:set>
                                    <p:animEffect transition="in" filter="wipe(down)">
                                      <p:cBhvr>
                                        <p:cTn id="68" dur="580">
                                          <p:stCondLst>
                                            <p:cond delay="0"/>
                                          </p:stCondLst>
                                        </p:cTn>
                                        <p:tgtEl>
                                          <p:spTgt spid="7"/>
                                        </p:tgtEl>
                                      </p:cBhvr>
                                    </p:animEffect>
                                    <p:anim calcmode="lin" valueType="num">
                                      <p:cBhvr>
                                        <p:cTn id="69" dur="1822" tmFilter="0,0; 0.14,0.36; 0.43,0.73; 0.71,0.91; 1.0,1.0">
                                          <p:stCondLst>
                                            <p:cond delay="0"/>
                                          </p:stCondLst>
                                        </p:cTn>
                                        <p:tgtEl>
                                          <p:spTgt spid="7"/>
                                        </p:tgtEl>
                                        <p:attrNameLst>
                                          <p:attrName>ppt_x</p:attrName>
                                        </p:attrNameLst>
                                      </p:cBhvr>
                                      <p:tavLst>
                                        <p:tav tm="0">
                                          <p:val>
                                            <p:strVal val="#ppt_x-0.25"/>
                                          </p:val>
                                        </p:tav>
                                        <p:tav tm="100000">
                                          <p:val>
                                            <p:strVal val="#ppt_x"/>
                                          </p:val>
                                        </p:tav>
                                      </p:tavLst>
                                    </p:anim>
                                    <p:anim calcmode="lin" valueType="num">
                                      <p:cBhvr>
                                        <p:cTn id="70" dur="664" tmFilter="0.0,0.0; 0.25,0.07; 0.50,0.2; 0.75,0.467; 1.0,1.0">
                                          <p:stCondLst>
                                            <p:cond delay="0"/>
                                          </p:stCondLst>
                                        </p:cTn>
                                        <p:tgtEl>
                                          <p:spTgt spid="7"/>
                                        </p:tgtEl>
                                        <p:attrNameLst>
                                          <p:attrName>ppt_y</p:attrName>
                                        </p:attrNameLst>
                                      </p:cBhvr>
                                      <p:tavLst>
                                        <p:tav tm="0" fmla="#ppt_y-sin(pi*$)/3">
                                          <p:val>
                                            <p:fltVal val="0.5"/>
                                          </p:val>
                                        </p:tav>
                                        <p:tav tm="100000">
                                          <p:val>
                                            <p:fltVal val="1"/>
                                          </p:val>
                                        </p:tav>
                                      </p:tavLst>
                                    </p:anim>
                                    <p:anim calcmode="lin" valueType="num">
                                      <p:cBhvr>
                                        <p:cTn id="71" dur="664" tmFilter="0, 0; 0.125,0.2665; 0.25,0.4; 0.375,0.465; 0.5,0.5;  0.625,0.535; 0.75,0.6; 0.875,0.7335; 1,1">
                                          <p:stCondLst>
                                            <p:cond delay="664"/>
                                          </p:stCondLst>
                                        </p:cTn>
                                        <p:tgtEl>
                                          <p:spTgt spid="7"/>
                                        </p:tgtEl>
                                        <p:attrNameLst>
                                          <p:attrName>ppt_y</p:attrName>
                                        </p:attrNameLst>
                                      </p:cBhvr>
                                      <p:tavLst>
                                        <p:tav tm="0" fmla="#ppt_y-sin(pi*$)/9">
                                          <p:val>
                                            <p:fltVal val="0"/>
                                          </p:val>
                                        </p:tav>
                                        <p:tav tm="100000">
                                          <p:val>
                                            <p:fltVal val="1"/>
                                          </p:val>
                                        </p:tav>
                                      </p:tavLst>
                                    </p:anim>
                                    <p:anim calcmode="lin" valueType="num">
                                      <p:cBhvr>
                                        <p:cTn id="72" dur="332" tmFilter="0, 0; 0.125,0.2665; 0.25,0.4; 0.375,0.465; 0.5,0.5;  0.625,0.535; 0.75,0.6; 0.875,0.7335; 1,1">
                                          <p:stCondLst>
                                            <p:cond delay="1324"/>
                                          </p:stCondLst>
                                        </p:cTn>
                                        <p:tgtEl>
                                          <p:spTgt spid="7"/>
                                        </p:tgtEl>
                                        <p:attrNameLst>
                                          <p:attrName>ppt_y</p:attrName>
                                        </p:attrNameLst>
                                      </p:cBhvr>
                                      <p:tavLst>
                                        <p:tav tm="0" fmla="#ppt_y-sin(pi*$)/27">
                                          <p:val>
                                            <p:fltVal val="0"/>
                                          </p:val>
                                        </p:tav>
                                        <p:tav tm="100000">
                                          <p:val>
                                            <p:fltVal val="1"/>
                                          </p:val>
                                        </p:tav>
                                      </p:tavLst>
                                    </p:anim>
                                    <p:anim calcmode="lin" valueType="num">
                                      <p:cBhvr>
                                        <p:cTn id="73" dur="164" tmFilter="0, 0; 0.125,0.2665; 0.25,0.4; 0.375,0.465; 0.5,0.5;  0.625,0.535; 0.75,0.6; 0.875,0.7335; 1,1">
                                          <p:stCondLst>
                                            <p:cond delay="1656"/>
                                          </p:stCondLst>
                                        </p:cTn>
                                        <p:tgtEl>
                                          <p:spTgt spid="7"/>
                                        </p:tgtEl>
                                        <p:attrNameLst>
                                          <p:attrName>ppt_y</p:attrName>
                                        </p:attrNameLst>
                                      </p:cBhvr>
                                      <p:tavLst>
                                        <p:tav tm="0" fmla="#ppt_y-sin(pi*$)/81">
                                          <p:val>
                                            <p:fltVal val="0"/>
                                          </p:val>
                                        </p:tav>
                                        <p:tav tm="100000">
                                          <p:val>
                                            <p:fltVal val="1"/>
                                          </p:val>
                                        </p:tav>
                                      </p:tavLst>
                                    </p:anim>
                                    <p:animScale>
                                      <p:cBhvr>
                                        <p:cTn id="74" dur="26">
                                          <p:stCondLst>
                                            <p:cond delay="650"/>
                                          </p:stCondLst>
                                        </p:cTn>
                                        <p:tgtEl>
                                          <p:spTgt spid="7"/>
                                        </p:tgtEl>
                                      </p:cBhvr>
                                      <p:to x="100000" y="60000"/>
                                    </p:animScale>
                                    <p:animScale>
                                      <p:cBhvr>
                                        <p:cTn id="75" dur="166" decel="50000">
                                          <p:stCondLst>
                                            <p:cond delay="676"/>
                                          </p:stCondLst>
                                        </p:cTn>
                                        <p:tgtEl>
                                          <p:spTgt spid="7"/>
                                        </p:tgtEl>
                                      </p:cBhvr>
                                      <p:to x="100000" y="100000"/>
                                    </p:animScale>
                                    <p:animScale>
                                      <p:cBhvr>
                                        <p:cTn id="76" dur="26">
                                          <p:stCondLst>
                                            <p:cond delay="1312"/>
                                          </p:stCondLst>
                                        </p:cTn>
                                        <p:tgtEl>
                                          <p:spTgt spid="7"/>
                                        </p:tgtEl>
                                      </p:cBhvr>
                                      <p:to x="100000" y="80000"/>
                                    </p:animScale>
                                    <p:animScale>
                                      <p:cBhvr>
                                        <p:cTn id="77" dur="166" decel="50000">
                                          <p:stCondLst>
                                            <p:cond delay="1338"/>
                                          </p:stCondLst>
                                        </p:cTn>
                                        <p:tgtEl>
                                          <p:spTgt spid="7"/>
                                        </p:tgtEl>
                                      </p:cBhvr>
                                      <p:to x="100000" y="100000"/>
                                    </p:animScale>
                                    <p:animScale>
                                      <p:cBhvr>
                                        <p:cTn id="78" dur="26">
                                          <p:stCondLst>
                                            <p:cond delay="1642"/>
                                          </p:stCondLst>
                                        </p:cTn>
                                        <p:tgtEl>
                                          <p:spTgt spid="7"/>
                                        </p:tgtEl>
                                      </p:cBhvr>
                                      <p:to x="100000" y="90000"/>
                                    </p:animScale>
                                    <p:animScale>
                                      <p:cBhvr>
                                        <p:cTn id="79" dur="166" decel="50000">
                                          <p:stCondLst>
                                            <p:cond delay="1668"/>
                                          </p:stCondLst>
                                        </p:cTn>
                                        <p:tgtEl>
                                          <p:spTgt spid="7"/>
                                        </p:tgtEl>
                                      </p:cBhvr>
                                      <p:to x="100000" y="100000"/>
                                    </p:animScale>
                                    <p:animScale>
                                      <p:cBhvr>
                                        <p:cTn id="80" dur="26">
                                          <p:stCondLst>
                                            <p:cond delay="1808"/>
                                          </p:stCondLst>
                                        </p:cTn>
                                        <p:tgtEl>
                                          <p:spTgt spid="7"/>
                                        </p:tgtEl>
                                      </p:cBhvr>
                                      <p:to x="100000" y="95000"/>
                                    </p:animScale>
                                    <p:animScale>
                                      <p:cBhvr>
                                        <p:cTn id="81" dur="166" decel="50000">
                                          <p:stCondLst>
                                            <p:cond delay="1834"/>
                                          </p:stCondLst>
                                        </p:cTn>
                                        <p:tgtEl>
                                          <p:spTgt spid="7"/>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10" grpId="0" animBg="1"/>
      <p:bldP spid="12" grpId="0" animBg="1"/>
      <p:bldP spid="7"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G:\خلفيات جديدة لباوربوانت\93.gif"/>
          <p:cNvPicPr>
            <a:picLocks noChangeAspect="1" noChangeArrowheads="1" noCrop="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à coins arrondis 14"/>
          <p:cNvSpPr/>
          <p:nvPr/>
        </p:nvSpPr>
        <p:spPr>
          <a:xfrm>
            <a:off x="395536" y="1484784"/>
            <a:ext cx="8352928" cy="3744416"/>
          </a:xfrm>
          <a:prstGeom prst="roundRect">
            <a:avLst>
              <a:gd name="adj" fmla="val 12125"/>
            </a:avLst>
          </a:prstGeom>
          <a:solidFill>
            <a:schemeClr val="accent6">
              <a:lumMod val="20000"/>
              <a:lumOff val="80000"/>
            </a:schemeClr>
          </a:solid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rtl="1"/>
            <a:r>
              <a:rPr lang="ar-DZ" sz="3600" dirty="0">
                <a:solidFill>
                  <a:srgbClr val="C00000"/>
                </a:solidFill>
                <a:latin typeface="+mj-lt"/>
                <a:cs typeface="SKR HEAD1" pitchFamily="2" charset="-78"/>
              </a:rPr>
              <a:t>        </a:t>
            </a:r>
            <a:r>
              <a:rPr lang="ar-DZ" sz="8800" dirty="0">
                <a:solidFill>
                  <a:srgbClr val="C00000"/>
                </a:solidFill>
                <a:cs typeface="Al-Hadith1" pitchFamily="2" charset="-78"/>
              </a:rPr>
              <a:t>بالتوفيق والنجاح إن شاء الله</a:t>
            </a:r>
            <a:endParaRPr lang="en-US" sz="6000" dirty="0">
              <a:solidFill>
                <a:srgbClr val="C00000"/>
              </a:solidFill>
              <a:cs typeface="Al-Hadith1" pitchFamily="2" charset="-78"/>
            </a:endParaRPr>
          </a:p>
        </p:txBody>
      </p:sp>
    </p:spTree>
    <p:extLst>
      <p:ext uri="{BB962C8B-B14F-4D97-AF65-F5344CB8AC3E}">
        <p14:creationId xmlns:p14="http://schemas.microsoft.com/office/powerpoint/2010/main" val="155514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
</file>

<file path=ppt/theme/theme1.xml><?xml version="1.0" encoding="utf-8"?>
<a:theme xmlns:a="http://schemas.openxmlformats.org/drawingml/2006/main" name="Thème Office">
  <a:themeElements>
    <a:clrScheme name="Thème 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Thème 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Thème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210</TotalTime>
  <Words>913</Words>
  <Application>Microsoft Office PowerPoint</Application>
  <PresentationFormat>Affichage à l'écran (4:3)</PresentationFormat>
  <Paragraphs>58</Paragraphs>
  <Slides>11</Slides>
  <Notes>0</Notes>
  <HiddenSlides>0</HiddenSlides>
  <MMClips>0</MMClips>
  <ScaleCrop>false</ScaleCrop>
  <HeadingPairs>
    <vt:vector size="6" baseType="variant">
      <vt:variant>
        <vt:lpstr>Polices utilisées</vt:lpstr>
      </vt:variant>
      <vt:variant>
        <vt:i4>7</vt:i4>
      </vt:variant>
      <vt:variant>
        <vt:lpstr>Thème</vt:lpstr>
      </vt:variant>
      <vt:variant>
        <vt:i4>1</vt:i4>
      </vt:variant>
      <vt:variant>
        <vt:lpstr>Titres des diapositives</vt:lpstr>
      </vt:variant>
      <vt:variant>
        <vt:i4>11</vt:i4>
      </vt:variant>
    </vt:vector>
  </HeadingPairs>
  <TitlesOfParts>
    <vt:vector size="19" baseType="lpstr">
      <vt:lpstr>AL-Bsher</vt:lpstr>
      <vt:lpstr>Al-Hadith1</vt:lpstr>
      <vt:lpstr>Arial</vt:lpstr>
      <vt:lpstr>Calibri</vt:lpstr>
      <vt:lpstr>Calibri Light</vt:lpstr>
      <vt:lpstr>SKR HEAD1</vt:lpstr>
      <vt:lpstr>Times New Roman</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p</dc:creator>
  <cp:lastModifiedBy>p</cp:lastModifiedBy>
  <cp:revision>128</cp:revision>
  <dcterms:created xsi:type="dcterms:W3CDTF">2017-04-02T20:10:47Z</dcterms:created>
  <dcterms:modified xsi:type="dcterms:W3CDTF">2017-04-03T11:45:57Z</dcterms:modified>
</cp:coreProperties>
</file>